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2"/>
  </p:sldMasterIdLst>
  <p:notesMasterIdLst>
    <p:notesMasterId r:id="rId21"/>
  </p:notesMasterIdLst>
  <p:sldIdLst>
    <p:sldId id="258" r:id="rId3"/>
    <p:sldId id="311" r:id="rId4"/>
    <p:sldId id="381" r:id="rId5"/>
    <p:sldId id="316" r:id="rId6"/>
    <p:sldId id="520" r:id="rId7"/>
    <p:sldId id="321" r:id="rId8"/>
    <p:sldId id="489" r:id="rId9"/>
    <p:sldId id="313" r:id="rId10"/>
    <p:sldId id="322" r:id="rId11"/>
    <p:sldId id="300" r:id="rId12"/>
    <p:sldId id="415" r:id="rId13"/>
    <p:sldId id="507" r:id="rId14"/>
    <p:sldId id="460" r:id="rId15"/>
    <p:sldId id="468" r:id="rId16"/>
    <p:sldId id="469" r:id="rId17"/>
    <p:sldId id="329" r:id="rId18"/>
    <p:sldId id="324" r:id="rId19"/>
    <p:sldId id="457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微软雅黑" pitchFamily="34" charset="-122"/>
      <p:regular r:id="rId26"/>
      <p:bold r:id="rId27"/>
    </p:embeddedFont>
    <p:embeddedFont>
      <p:font typeface="Segoe UI Black" charset="0"/>
      <p:bold r:id="rId28"/>
    </p:embeddedFont>
    <p:embeddedFont>
      <p:font typeface="微软雅黑 Light" charset="-122"/>
      <p:regular r:id="rId29"/>
    </p:embeddedFont>
    <p:embeddedFont>
      <p:font typeface="Impact" pitchFamily="34" charset="0"/>
      <p:regular r:id="rId30"/>
    </p:embeddedFont>
    <p:embeddedFont>
      <p:font typeface="Arial Unicode MS" pitchFamily="34" charset="-122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BCBC"/>
    <a:srgbClr val="E9E9E9"/>
    <a:srgbClr val="980000"/>
    <a:srgbClr val="C00000"/>
    <a:srgbClr val="FE6D16"/>
    <a:srgbClr val="FFD966"/>
    <a:srgbClr val="FF9900"/>
    <a:srgbClr val="DF5409"/>
    <a:srgbClr val="FF0000"/>
    <a:srgbClr val="FF50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394" autoAdjust="0"/>
    <p:restoredTop sz="96296" autoAdjust="0"/>
  </p:normalViewPr>
  <p:slideViewPr>
    <p:cSldViewPr snapToGrid="0" showGuides="1">
      <p:cViewPr varScale="1">
        <p:scale>
          <a:sx n="64" d="100"/>
          <a:sy n="64" d="100"/>
        </p:scale>
        <p:origin x="-948" y="-108"/>
      </p:cViewPr>
      <p:guideLst>
        <p:guide orient="horz" pos="2474"/>
        <p:guide pos="419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2017/3/14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04132638" y="-2147483648"/>
            <a:ext cx="660307925" cy="2147011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243" name="备注占位符 2"/>
          <p:cNvSpPr>
            <a:spLocks noGrp="1" noRot="1" noChangeAspect="1"/>
          </p:cNvSpPr>
          <p:nvPr>
            <p:ph type="body" idx="1"/>
          </p:nvPr>
        </p:nvSpPr>
        <p:spPr>
          <a:xfrm>
            <a:off x="838200" y="1824038"/>
            <a:ext cx="10514013" cy="4351337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175" y="0"/>
            <a:ext cx="68263" cy="6540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7411" name="备注占位符 2"/>
          <p:cNvSpPr>
            <a:spLocks noGrp="1" noRot="1" noChangeAspect="1"/>
          </p:cNvSpPr>
          <p:nvPr>
            <p:ph type="body" idx="1"/>
          </p:nvPr>
        </p:nvSpPr>
        <p:spPr>
          <a:xfrm>
            <a:off x="838200" y="1824038"/>
            <a:ext cx="10514013" cy="4351337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 dirty="0"/>
              <a:t>歌德推出于</a:t>
            </a:r>
            <a:r>
              <a:rPr lang="en-US" altLang="x-none" dirty="0"/>
              <a:t>2013</a:t>
            </a:r>
            <a:r>
              <a:rPr lang="zh-CN" altLang="en-US" dirty="0"/>
              <a:t>年的</a:t>
            </a:r>
            <a:r>
              <a:rPr lang="en-US" altLang="x-none" dirty="0"/>
              <a:t>8</a:t>
            </a:r>
            <a:r>
              <a:rPr lang="zh-CN" altLang="en-US" dirty="0"/>
              <a:t>月，从第一年底的</a:t>
            </a:r>
            <a:r>
              <a:rPr lang="en-US" altLang="x-none" dirty="0"/>
              <a:t>50</a:t>
            </a:r>
            <a:r>
              <a:rPr lang="zh-CN" altLang="en-US" dirty="0"/>
              <a:t>用户到现在的近三千家用户已经做到了包括新疆、青海、西藏的全大陆覆盖，甚至是澳门。能有这么多的单位依托于我们丰富的资源和研发经验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与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信息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  <a:pPr/>
              <a:t>2017/3/14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3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  <a:pPr/>
              <a:t>2017/3/14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  <a:pPr/>
              <a:t>2017/3/14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3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  <a:pPr/>
              <a:t>2017/3/14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  <a:pPr/>
              <a:t>2017/3/14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pPr lvl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5123" name="六边形 11"/>
          <p:cNvSpPr/>
          <p:nvPr/>
        </p:nvSpPr>
        <p:spPr>
          <a:xfrm>
            <a:off x="-12700" y="0"/>
            <a:ext cx="9859963" cy="6864350"/>
          </a:xfrm>
          <a:custGeom>
            <a:avLst/>
            <a:gdLst/>
            <a:ahLst/>
            <a:cxnLst>
              <a:cxn ang="0">
                <a:pos x="0" y="2802417"/>
              </a:cxn>
              <a:cxn ang="0">
                <a:pos x="16191" y="0"/>
              </a:cxn>
              <a:cxn ang="0">
                <a:pos x="8192064" y="0"/>
              </a:cxn>
              <a:cxn ang="0">
                <a:pos x="9859618" y="2816087"/>
              </a:cxn>
              <a:cxn ang="0">
                <a:pos x="6058465" y="6864627"/>
              </a:cxn>
              <a:cxn ang="0">
                <a:pos x="16191" y="4929808"/>
              </a:cxn>
              <a:cxn ang="0">
                <a:pos x="0" y="2802417"/>
              </a:cxn>
            </a:cxnLst>
            <a:rect l="0" t="0" r="0" b="0"/>
            <a:pathLst>
              <a:path w="8070575" h="6654648">
                <a:moveTo>
                  <a:pt x="0" y="2716695"/>
                </a:moveTo>
                <a:cubicBezTo>
                  <a:pt x="4418" y="1811130"/>
                  <a:pt x="8835" y="905565"/>
                  <a:pt x="13253" y="0"/>
                </a:cubicBezTo>
                <a:lnTo>
                  <a:pt x="6705601" y="0"/>
                </a:lnTo>
                <a:lnTo>
                  <a:pt x="8070575" y="2729947"/>
                </a:lnTo>
                <a:lnTo>
                  <a:pt x="4959147" y="6654648"/>
                </a:lnTo>
                <a:lnTo>
                  <a:pt x="13253" y="4779012"/>
                </a:lnTo>
                <a:cubicBezTo>
                  <a:pt x="8835" y="3864612"/>
                  <a:pt x="4418" y="3631095"/>
                  <a:pt x="0" y="2716695"/>
                </a:cubicBezTo>
                <a:close/>
              </a:path>
            </a:pathLst>
          </a:custGeom>
          <a:solidFill>
            <a:srgbClr val="0890D0">
              <a:alpha val="7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KSO_BT1"/>
          <p:cNvSpPr>
            <a:spLocks noGrp="1"/>
          </p:cNvSpPr>
          <p:nvPr>
            <p:ph type="ctrTitle"/>
          </p:nvPr>
        </p:nvSpPr>
        <p:spPr>
          <a:xfrm>
            <a:off x="1485900" y="1165225"/>
            <a:ext cx="6019800" cy="18129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 algn="ctr">
              <a:defRPr sz="4400" kern="1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5125" name="KSO_FD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endParaRPr lang="en-US" altLang="x-none" dirty="0">
              <a:ea typeface="宋体" panose="02010600030101010101" pitchFamily="2" charset="-122"/>
            </a:endParaRPr>
          </a:p>
        </p:txBody>
      </p:sp>
      <p:sp>
        <p:nvSpPr>
          <p:cNvPr id="5126" name="KSO_FT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endParaRPr lang="en-US" altLang="x-none" dirty="0">
              <a:ea typeface="宋体" panose="02010600030101010101" pitchFamily="2" charset="-122"/>
            </a:endParaRPr>
          </a:p>
        </p:txBody>
      </p:sp>
      <p:sp>
        <p:nvSpPr>
          <p:cNvPr id="5127" name="KSO_FN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  <a:pPr/>
              <a:t>‹#›</a:t>
            </a:fld>
            <a:endParaRPr lang="en-US" altLang="x-none" dirty="0">
              <a:ea typeface="宋体" panose="02010600030101010101" pitchFamily="2" charset="-122"/>
            </a:endParaRPr>
          </a:p>
        </p:txBody>
      </p:sp>
      <p:sp>
        <p:nvSpPr>
          <p:cNvPr id="5128" name="KSO_BC1"/>
          <p:cNvSpPr>
            <a:spLocks noGrp="1"/>
          </p:cNvSpPr>
          <p:nvPr>
            <p:ph type="subTitle" idx="1"/>
          </p:nvPr>
        </p:nvSpPr>
        <p:spPr>
          <a:xfrm>
            <a:off x="1485900" y="3098800"/>
            <a:ext cx="5994400" cy="9779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 algn="ctr">
              <a:buNone/>
              <a:defRPr sz="2400" kern="1200">
                <a:solidFill>
                  <a:schemeClr val="bg1"/>
                </a:solidFill>
              </a:defRPr>
            </a:lvl1pPr>
            <a:lvl2pPr marL="0" lvl="1" indent="0" algn="ctr">
              <a:buNone/>
              <a:defRPr sz="2400" kern="1200">
                <a:solidFill>
                  <a:schemeClr val="bg1"/>
                </a:solidFill>
              </a:defRPr>
            </a:lvl2pPr>
            <a:lvl3pPr marL="685800" lvl="2" indent="-685800" algn="ctr">
              <a:buNone/>
              <a:defRPr sz="2400" kern="1200">
                <a:solidFill>
                  <a:schemeClr val="bg1"/>
                </a:solidFill>
              </a:defRPr>
            </a:lvl3pPr>
            <a:lvl4pPr marL="1028700" lvl="3" indent="-1028700" algn="ctr">
              <a:buNone/>
              <a:defRPr sz="2400" kern="1200">
                <a:solidFill>
                  <a:schemeClr val="bg1"/>
                </a:solidFill>
              </a:defRPr>
            </a:lvl4pPr>
            <a:lvl5pPr marL="1371600" lvl="4" indent="-1371600" algn="ctr">
              <a:buNone/>
              <a:defRPr sz="2400" kern="1200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矩形 12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55204" y="2306140"/>
              <a:ext cx="4023709" cy="86164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 userDrawn="1"/>
          </p:nvSpPr>
          <p:spPr>
            <a:xfrm>
              <a:off x="705804" y="2926835"/>
              <a:ext cx="1965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MB-072-150310</a:t>
              </a:r>
              <a:endPara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5"/>
            <p:cNvSpPr txBox="1"/>
            <p:nvPr userDrawn="1"/>
          </p:nvSpPr>
          <p:spPr>
            <a:xfrm>
              <a:off x="8637964" y="5875827"/>
              <a:ext cx="14830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关注微信 </a:t>
              </a:r>
              <a:r>
                <a:rPr lang="en-US" altLang="zh-CN" sz="120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hsdf_ppt</a:t>
              </a:r>
              <a:endPara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6"/>
            <p:cNvSpPr txBox="1"/>
            <p:nvPr userDrawn="1"/>
          </p:nvSpPr>
          <p:spPr>
            <a:xfrm>
              <a:off x="10160367" y="5875827"/>
              <a:ext cx="1588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关注微博 </a:t>
              </a:r>
              <a:r>
                <a:rPr lang="en-US" altLang="zh-CN" sz="120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@</a:t>
              </a:r>
              <a:r>
                <a:rPr lang="zh-CN" altLang="en-US" sz="120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灰色</a:t>
              </a:r>
              <a:r>
                <a:rPr lang="en-US" altLang="zh-CN" sz="120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_</a:t>
              </a:r>
              <a:r>
                <a:rPr lang="zh-CN" altLang="en-US" sz="120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风</a:t>
              </a:r>
              <a:endPara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7"/>
            <p:cNvSpPr txBox="1"/>
            <p:nvPr userDrawn="1"/>
          </p:nvSpPr>
          <p:spPr>
            <a:xfrm>
              <a:off x="686756" y="3303083"/>
              <a:ext cx="4988227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200" dirty="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模板使用字体：微软雅黑、</a:t>
              </a:r>
              <a:r>
                <a:rPr lang="en-US" altLang="zh-CN" sz="1200" dirty="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Impact</a:t>
              </a:r>
              <a:r>
                <a:rPr lang="zh-CN" altLang="en-US" sz="1200" dirty="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、方正正中黑</a:t>
              </a:r>
              <a:r>
                <a:rPr lang="en-US" altLang="zh-CN" sz="1200" dirty="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_GBK</a:t>
              </a:r>
              <a:endPara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10282440" y="4463245"/>
              <a:ext cx="1368000" cy="13680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>
              <a:off x="8697616" y="4463245"/>
              <a:ext cx="1368000" cy="1368000"/>
            </a:xfrm>
            <a:prstGeom prst="rect">
              <a:avLst/>
            </a:prstGeom>
          </p:spPr>
        </p:pic>
        <p:sp>
          <p:nvSpPr>
            <p:cNvPr id="21" name="任意多边形 20"/>
            <p:cNvSpPr/>
            <p:nvPr userDrawn="1"/>
          </p:nvSpPr>
          <p:spPr>
            <a:xfrm>
              <a:off x="843236" y="836712"/>
              <a:ext cx="1464727" cy="1220605"/>
            </a:xfrm>
            <a:custGeom>
              <a:avLst/>
              <a:gdLst>
                <a:gd name="connsiteX0" fmla="*/ 1800000 w 2160000"/>
                <a:gd name="connsiteY0" fmla="*/ 719553 h 1800000"/>
                <a:gd name="connsiteX1" fmla="*/ 2160000 w 2160000"/>
                <a:gd name="connsiteY1" fmla="*/ 719553 h 1800000"/>
                <a:gd name="connsiteX2" fmla="*/ 2160000 w 2160000"/>
                <a:gd name="connsiteY2" fmla="*/ 1079553 h 1800000"/>
                <a:gd name="connsiteX3" fmla="*/ 1800000 w 2160000"/>
                <a:gd name="connsiteY3" fmla="*/ 1079553 h 1800000"/>
                <a:gd name="connsiteX4" fmla="*/ 1800000 w 2160000"/>
                <a:gd name="connsiteY4" fmla="*/ 0 h 1800000"/>
                <a:gd name="connsiteX5" fmla="*/ 2160000 w 2160000"/>
                <a:gd name="connsiteY5" fmla="*/ 0 h 1800000"/>
                <a:gd name="connsiteX6" fmla="*/ 2160000 w 2160000"/>
                <a:gd name="connsiteY6" fmla="*/ 360000 h 1800000"/>
                <a:gd name="connsiteX7" fmla="*/ 1800000 w 2160000"/>
                <a:gd name="connsiteY7" fmla="*/ 360000 h 1800000"/>
                <a:gd name="connsiteX8" fmla="*/ 0 w 2160000"/>
                <a:gd name="connsiteY8" fmla="*/ 0 h 1800000"/>
                <a:gd name="connsiteX9" fmla="*/ 1440000 w 2160000"/>
                <a:gd name="connsiteY9" fmla="*/ 0 h 1800000"/>
                <a:gd name="connsiteX10" fmla="*/ 1440000 w 2160000"/>
                <a:gd name="connsiteY10" fmla="*/ 360000 h 1800000"/>
                <a:gd name="connsiteX11" fmla="*/ 360000 w 2160000"/>
                <a:gd name="connsiteY11" fmla="*/ 360000 h 1800000"/>
                <a:gd name="connsiteX12" fmla="*/ 360000 w 2160000"/>
                <a:gd name="connsiteY12" fmla="*/ 1440000 h 1800000"/>
                <a:gd name="connsiteX13" fmla="*/ 1080000 w 2160000"/>
                <a:gd name="connsiteY13" fmla="*/ 1440000 h 1800000"/>
                <a:gd name="connsiteX14" fmla="*/ 1080000 w 2160000"/>
                <a:gd name="connsiteY14" fmla="*/ 1080000 h 1800000"/>
                <a:gd name="connsiteX15" fmla="*/ 720000 w 2160000"/>
                <a:gd name="connsiteY15" fmla="*/ 1080000 h 1800000"/>
                <a:gd name="connsiteX16" fmla="*/ 720000 w 2160000"/>
                <a:gd name="connsiteY16" fmla="*/ 720000 h 1800000"/>
                <a:gd name="connsiteX17" fmla="*/ 1080000 w 2160000"/>
                <a:gd name="connsiteY17" fmla="*/ 720000 h 1800000"/>
                <a:gd name="connsiteX18" fmla="*/ 1440000 w 2160000"/>
                <a:gd name="connsiteY18" fmla="*/ 720000 h 1800000"/>
                <a:gd name="connsiteX19" fmla="*/ 1440000 w 2160000"/>
                <a:gd name="connsiteY19" fmla="*/ 1440000 h 1800000"/>
                <a:gd name="connsiteX20" fmla="*/ 1440000 w 2160000"/>
                <a:gd name="connsiteY20" fmla="*/ 1800000 h 1800000"/>
                <a:gd name="connsiteX21" fmla="*/ 360000 w 2160000"/>
                <a:gd name="connsiteY21" fmla="*/ 1800000 h 1800000"/>
                <a:gd name="connsiteX22" fmla="*/ 0 w 2160000"/>
                <a:gd name="connsiteY22" fmla="*/ 1800000 h 1800000"/>
                <a:gd name="connsiteX23" fmla="*/ 0 w 2160000"/>
                <a:gd name="connsiteY23" fmla="*/ 36000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60000" h="1800000">
                  <a:moveTo>
                    <a:pt x="1800000" y="719553"/>
                  </a:moveTo>
                  <a:lnTo>
                    <a:pt x="2160000" y="719553"/>
                  </a:lnTo>
                  <a:lnTo>
                    <a:pt x="2160000" y="1079553"/>
                  </a:lnTo>
                  <a:lnTo>
                    <a:pt x="1800000" y="1079553"/>
                  </a:lnTo>
                  <a:close/>
                  <a:moveTo>
                    <a:pt x="1800000" y="0"/>
                  </a:moveTo>
                  <a:lnTo>
                    <a:pt x="2160000" y="0"/>
                  </a:lnTo>
                  <a:lnTo>
                    <a:pt x="2160000" y="360000"/>
                  </a:lnTo>
                  <a:lnTo>
                    <a:pt x="1800000" y="360000"/>
                  </a:lnTo>
                  <a:close/>
                  <a:moveTo>
                    <a:pt x="0" y="0"/>
                  </a:moveTo>
                  <a:lnTo>
                    <a:pt x="1440000" y="0"/>
                  </a:lnTo>
                  <a:lnTo>
                    <a:pt x="1440000" y="360000"/>
                  </a:lnTo>
                  <a:lnTo>
                    <a:pt x="360000" y="360000"/>
                  </a:lnTo>
                  <a:lnTo>
                    <a:pt x="360000" y="1440000"/>
                  </a:lnTo>
                  <a:lnTo>
                    <a:pt x="1080000" y="1440000"/>
                  </a:lnTo>
                  <a:lnTo>
                    <a:pt x="1080000" y="1080000"/>
                  </a:lnTo>
                  <a:lnTo>
                    <a:pt x="720000" y="1080000"/>
                  </a:lnTo>
                  <a:lnTo>
                    <a:pt x="720000" y="720000"/>
                  </a:lnTo>
                  <a:lnTo>
                    <a:pt x="1080000" y="720000"/>
                  </a:lnTo>
                  <a:lnTo>
                    <a:pt x="1440000" y="720000"/>
                  </a:lnTo>
                  <a:lnTo>
                    <a:pt x="1440000" y="1440000"/>
                  </a:lnTo>
                  <a:lnTo>
                    <a:pt x="1440000" y="1800000"/>
                  </a:lnTo>
                  <a:lnTo>
                    <a:pt x="360000" y="1800000"/>
                  </a:lnTo>
                  <a:lnTo>
                    <a:pt x="0" y="180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文本框 11"/>
            <p:cNvSpPr txBox="1"/>
            <p:nvPr userDrawn="1"/>
          </p:nvSpPr>
          <p:spPr>
            <a:xfrm>
              <a:off x="8419155" y="6211133"/>
              <a:ext cx="35586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优秀</a:t>
              </a:r>
              <a:r>
                <a:rPr lang="en-US" altLang="zh-CN" sz="120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 </a:t>
              </a:r>
              <a:r>
                <a:rPr lang="en-US" altLang="zh-CN" sz="120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sz="120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 </a:t>
              </a:r>
              <a:r>
                <a:rPr lang="en-US" altLang="zh-CN" sz="120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sz="120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图表 </a:t>
              </a:r>
              <a:r>
                <a:rPr lang="en-US" altLang="zh-CN" sz="120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sz="120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教程 </a:t>
              </a:r>
              <a:r>
                <a:rPr lang="en-US" altLang="zh-CN" sz="120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sz="1200" smtClean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优秀设计</a:t>
              </a:r>
              <a:endPara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DA330-99E0-4B4D-9C61-82CFEE5A232F}" type="datetimeFigureOut">
              <a:rPr lang="zh-CN" altLang="en-US" smtClean="0"/>
              <a:pPr/>
              <a:t>2017/3/14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02866-32EA-4EDE-B1EF-E5D366E4AC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working\MB-072-15\MB-072-150310\BGM.mp3" TargetMode="External"/><Relationship Id="rId6" Type="http://schemas.openxmlformats.org/officeDocument/2006/relationships/image" Target="../media/image6.png"/><Relationship Id="rId5" Type="http://schemas.microsoft.com/office/2007/relationships/media" Target="file:///C:\Users\Administrator\Desktop\working\MB-072-15\MB-072-150310\BGM.mp3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2700" y="0"/>
            <a:ext cx="12204065" cy="6858000"/>
          </a:xfrm>
          <a:prstGeom prst="rect">
            <a:avLst/>
          </a:prstGeom>
          <a:solidFill>
            <a:srgbClr val="2D2C3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斜纹 15"/>
          <p:cNvSpPr/>
          <p:nvPr/>
        </p:nvSpPr>
        <p:spPr>
          <a:xfrm>
            <a:off x="-25400" y="8255"/>
            <a:ext cx="4096385" cy="6563360"/>
          </a:xfrm>
          <a:custGeom>
            <a:avLst/>
            <a:gdLst>
              <a:gd name="connsiteX0" fmla="*/ 0 w 6467475"/>
              <a:gd name="connsiteY0" fmla="*/ 1814513 h 3629025"/>
              <a:gd name="connsiteX1" fmla="*/ 3233738 w 6467475"/>
              <a:gd name="connsiteY1" fmla="*/ 0 h 3629025"/>
              <a:gd name="connsiteX2" fmla="*/ 6467475 w 6467475"/>
              <a:gd name="connsiteY2" fmla="*/ 0 h 3629025"/>
              <a:gd name="connsiteX3" fmla="*/ 0 w 6467475"/>
              <a:gd name="connsiteY3" fmla="*/ 3629025 h 3629025"/>
              <a:gd name="connsiteX4" fmla="*/ 0 w 6467475"/>
              <a:gd name="connsiteY4" fmla="*/ 1814513 h 3629025"/>
              <a:gd name="connsiteX0-1" fmla="*/ 0 w 5505450"/>
              <a:gd name="connsiteY0-2" fmla="*/ 1814513 h 3629025"/>
              <a:gd name="connsiteX1-3" fmla="*/ 3233738 w 5505450"/>
              <a:gd name="connsiteY1-4" fmla="*/ 0 h 3629025"/>
              <a:gd name="connsiteX2-5" fmla="*/ 5505450 w 5505450"/>
              <a:gd name="connsiteY2-6" fmla="*/ 0 h 3629025"/>
              <a:gd name="connsiteX3-7" fmla="*/ 0 w 5505450"/>
              <a:gd name="connsiteY3-8" fmla="*/ 3629025 h 3629025"/>
              <a:gd name="connsiteX4-9" fmla="*/ 0 w 5505450"/>
              <a:gd name="connsiteY4-10" fmla="*/ 1814513 h 3629025"/>
              <a:gd name="connsiteX0-11" fmla="*/ 0 w 5505450"/>
              <a:gd name="connsiteY0-12" fmla="*/ 1814513 h 5943600"/>
              <a:gd name="connsiteX1-13" fmla="*/ 3233738 w 5505450"/>
              <a:gd name="connsiteY1-14" fmla="*/ 0 h 5943600"/>
              <a:gd name="connsiteX2-15" fmla="*/ 5505450 w 5505450"/>
              <a:gd name="connsiteY2-16" fmla="*/ 0 h 5943600"/>
              <a:gd name="connsiteX3-17" fmla="*/ 9525 w 5505450"/>
              <a:gd name="connsiteY3-18" fmla="*/ 5943600 h 5943600"/>
              <a:gd name="connsiteX4-19" fmla="*/ 0 w 5505450"/>
              <a:gd name="connsiteY4-20" fmla="*/ 1814513 h 5943600"/>
              <a:gd name="connsiteX0-21" fmla="*/ 0 w 5505450"/>
              <a:gd name="connsiteY0-22" fmla="*/ 1814513 h 5915025"/>
              <a:gd name="connsiteX1-23" fmla="*/ 3233738 w 5505450"/>
              <a:gd name="connsiteY1-24" fmla="*/ 0 h 5915025"/>
              <a:gd name="connsiteX2-25" fmla="*/ 5505450 w 5505450"/>
              <a:gd name="connsiteY2-26" fmla="*/ 0 h 5915025"/>
              <a:gd name="connsiteX3-27" fmla="*/ 9525 w 5505450"/>
              <a:gd name="connsiteY3-28" fmla="*/ 5915025 h 5915025"/>
              <a:gd name="connsiteX4-29" fmla="*/ 0 w 5505450"/>
              <a:gd name="connsiteY4-30" fmla="*/ 1814513 h 5915025"/>
              <a:gd name="connsiteX0-31" fmla="*/ 0 w 5505450"/>
              <a:gd name="connsiteY0-32" fmla="*/ 1814513 h 5915025"/>
              <a:gd name="connsiteX1-33" fmla="*/ 3233738 w 5505450"/>
              <a:gd name="connsiteY1-34" fmla="*/ 0 h 5915025"/>
              <a:gd name="connsiteX2-35" fmla="*/ 5505450 w 5505450"/>
              <a:gd name="connsiteY2-36" fmla="*/ 0 h 5915025"/>
              <a:gd name="connsiteX3-37" fmla="*/ 9525 w 5505450"/>
              <a:gd name="connsiteY3-38" fmla="*/ 5915025 h 5915025"/>
              <a:gd name="connsiteX4-39" fmla="*/ 0 w 5505450"/>
              <a:gd name="connsiteY4-40" fmla="*/ 1814513 h 5915025"/>
              <a:gd name="connsiteX0-41" fmla="*/ 0 w 5505450"/>
              <a:gd name="connsiteY0-42" fmla="*/ 1814513 h 5915025"/>
              <a:gd name="connsiteX1-43" fmla="*/ 3233738 w 5505450"/>
              <a:gd name="connsiteY1-44" fmla="*/ 0 h 5915025"/>
              <a:gd name="connsiteX2-45" fmla="*/ 5505450 w 5505450"/>
              <a:gd name="connsiteY2-46" fmla="*/ 0 h 5915025"/>
              <a:gd name="connsiteX3-47" fmla="*/ 9525 w 5505450"/>
              <a:gd name="connsiteY3-48" fmla="*/ 5915025 h 5915025"/>
              <a:gd name="connsiteX4-49" fmla="*/ 0 w 5505450"/>
              <a:gd name="connsiteY4-50" fmla="*/ 1814513 h 5915025"/>
              <a:gd name="connsiteX0-51" fmla="*/ 0 w 5505450"/>
              <a:gd name="connsiteY0-52" fmla="*/ 1814513 h 5915025"/>
              <a:gd name="connsiteX1-53" fmla="*/ 3233738 w 5505450"/>
              <a:gd name="connsiteY1-54" fmla="*/ 0 h 5915025"/>
              <a:gd name="connsiteX2-55" fmla="*/ 5505450 w 5505450"/>
              <a:gd name="connsiteY2-56" fmla="*/ 0 h 5915025"/>
              <a:gd name="connsiteX3-57" fmla="*/ 9525 w 5505450"/>
              <a:gd name="connsiteY3-58" fmla="*/ 5915025 h 5915025"/>
              <a:gd name="connsiteX4-59" fmla="*/ 0 w 5505450"/>
              <a:gd name="connsiteY4-60" fmla="*/ 1814513 h 5915025"/>
              <a:gd name="connsiteX0-61" fmla="*/ 0 w 5505450"/>
              <a:gd name="connsiteY0-62" fmla="*/ 1814513 h 5915025"/>
              <a:gd name="connsiteX1-63" fmla="*/ 3233738 w 5505450"/>
              <a:gd name="connsiteY1-64" fmla="*/ 0 h 5915025"/>
              <a:gd name="connsiteX2-65" fmla="*/ 5505450 w 5505450"/>
              <a:gd name="connsiteY2-66" fmla="*/ 0 h 5915025"/>
              <a:gd name="connsiteX3-67" fmla="*/ 0 w 5505450"/>
              <a:gd name="connsiteY3-68" fmla="*/ 5915025 h 5915025"/>
              <a:gd name="connsiteX4-69" fmla="*/ 0 w 5505450"/>
              <a:gd name="connsiteY4-70" fmla="*/ 1814513 h 5915025"/>
              <a:gd name="connsiteX0-71" fmla="*/ 0 w 5505450"/>
              <a:gd name="connsiteY0-72" fmla="*/ 1814513 h 5915025"/>
              <a:gd name="connsiteX1-73" fmla="*/ 3233738 w 5505450"/>
              <a:gd name="connsiteY1-74" fmla="*/ 0 h 5915025"/>
              <a:gd name="connsiteX2-75" fmla="*/ 5505450 w 5505450"/>
              <a:gd name="connsiteY2-76" fmla="*/ 0 h 5915025"/>
              <a:gd name="connsiteX3-77" fmla="*/ 0 w 5505450"/>
              <a:gd name="connsiteY3-78" fmla="*/ 5915025 h 5915025"/>
              <a:gd name="connsiteX4-79" fmla="*/ 0 w 5505450"/>
              <a:gd name="connsiteY4-80" fmla="*/ 1814513 h 5915025"/>
              <a:gd name="connsiteX0-81" fmla="*/ 0 w 5505450"/>
              <a:gd name="connsiteY0-82" fmla="*/ 1814513 h 5915025"/>
              <a:gd name="connsiteX1-83" fmla="*/ 3233738 w 5505450"/>
              <a:gd name="connsiteY1-84" fmla="*/ 0 h 5915025"/>
              <a:gd name="connsiteX2-85" fmla="*/ 5505450 w 5505450"/>
              <a:gd name="connsiteY2-86" fmla="*/ 0 h 5915025"/>
              <a:gd name="connsiteX3-87" fmla="*/ 0 w 5505450"/>
              <a:gd name="connsiteY3-88" fmla="*/ 5915025 h 5915025"/>
              <a:gd name="connsiteX4-89" fmla="*/ 0 w 5505450"/>
              <a:gd name="connsiteY4-90" fmla="*/ 1814513 h 5915025"/>
              <a:gd name="connsiteX0-91" fmla="*/ 0 w 5505450"/>
              <a:gd name="connsiteY0-92" fmla="*/ 1814513 h 5915025"/>
              <a:gd name="connsiteX1-93" fmla="*/ 3233738 w 5505450"/>
              <a:gd name="connsiteY1-94" fmla="*/ 0 h 5915025"/>
              <a:gd name="connsiteX2-95" fmla="*/ 5505450 w 5505450"/>
              <a:gd name="connsiteY2-96" fmla="*/ 0 h 5915025"/>
              <a:gd name="connsiteX3-97" fmla="*/ 0 w 5505450"/>
              <a:gd name="connsiteY3-98" fmla="*/ 5915025 h 5915025"/>
              <a:gd name="connsiteX4-99" fmla="*/ 0 w 5505450"/>
              <a:gd name="connsiteY4-100" fmla="*/ 1814513 h 5915025"/>
              <a:gd name="connsiteX0-101" fmla="*/ 0 w 5505450"/>
              <a:gd name="connsiteY0-102" fmla="*/ 1814513 h 5915025"/>
              <a:gd name="connsiteX1-103" fmla="*/ 3233738 w 5505450"/>
              <a:gd name="connsiteY1-104" fmla="*/ 0 h 5915025"/>
              <a:gd name="connsiteX2-105" fmla="*/ 5505450 w 5505450"/>
              <a:gd name="connsiteY2-106" fmla="*/ 0 h 5915025"/>
              <a:gd name="connsiteX3-107" fmla="*/ 0 w 5505450"/>
              <a:gd name="connsiteY3-108" fmla="*/ 5915025 h 5915025"/>
              <a:gd name="connsiteX4-109" fmla="*/ 0 w 5505450"/>
              <a:gd name="connsiteY4-110" fmla="*/ 1814513 h 5915025"/>
              <a:gd name="connsiteX0-111" fmla="*/ 9525 w 5514975"/>
              <a:gd name="connsiteY0-112" fmla="*/ 1814513 h 6505575"/>
              <a:gd name="connsiteX1-113" fmla="*/ 3243263 w 5514975"/>
              <a:gd name="connsiteY1-114" fmla="*/ 0 h 6505575"/>
              <a:gd name="connsiteX2-115" fmla="*/ 5514975 w 5514975"/>
              <a:gd name="connsiteY2-116" fmla="*/ 0 h 6505575"/>
              <a:gd name="connsiteX3-117" fmla="*/ 0 w 5514975"/>
              <a:gd name="connsiteY3-118" fmla="*/ 6505575 h 6505575"/>
              <a:gd name="connsiteX4-119" fmla="*/ 9525 w 5514975"/>
              <a:gd name="connsiteY4-120" fmla="*/ 1814513 h 6505575"/>
              <a:gd name="connsiteX0-121" fmla="*/ 0 w 5505450"/>
              <a:gd name="connsiteY0-122" fmla="*/ 1814513 h 6505575"/>
              <a:gd name="connsiteX1-123" fmla="*/ 3233738 w 5505450"/>
              <a:gd name="connsiteY1-124" fmla="*/ 0 h 6505575"/>
              <a:gd name="connsiteX2-125" fmla="*/ 5505450 w 5505450"/>
              <a:gd name="connsiteY2-126" fmla="*/ 0 h 6505575"/>
              <a:gd name="connsiteX3-127" fmla="*/ 0 w 5505450"/>
              <a:gd name="connsiteY3-128" fmla="*/ 6505575 h 6505575"/>
              <a:gd name="connsiteX4-129" fmla="*/ 0 w 5505450"/>
              <a:gd name="connsiteY4-130" fmla="*/ 1814513 h 6505575"/>
              <a:gd name="connsiteX0-131" fmla="*/ 0 w 5505450"/>
              <a:gd name="connsiteY0-132" fmla="*/ 1814513 h 6505575"/>
              <a:gd name="connsiteX1-133" fmla="*/ 3233738 w 5505450"/>
              <a:gd name="connsiteY1-134" fmla="*/ 0 h 6505575"/>
              <a:gd name="connsiteX2-135" fmla="*/ 5505450 w 5505450"/>
              <a:gd name="connsiteY2-136" fmla="*/ 0 h 6505575"/>
              <a:gd name="connsiteX3-137" fmla="*/ 0 w 5505450"/>
              <a:gd name="connsiteY3-138" fmla="*/ 6505575 h 6505575"/>
              <a:gd name="connsiteX4-139" fmla="*/ 0 w 5505450"/>
              <a:gd name="connsiteY4-140" fmla="*/ 1814513 h 6505575"/>
              <a:gd name="connsiteX0-141" fmla="*/ 0 w 5505450"/>
              <a:gd name="connsiteY0-142" fmla="*/ 1814513 h 6505575"/>
              <a:gd name="connsiteX1-143" fmla="*/ 3233738 w 5505450"/>
              <a:gd name="connsiteY1-144" fmla="*/ 0 h 6505575"/>
              <a:gd name="connsiteX2-145" fmla="*/ 5505450 w 5505450"/>
              <a:gd name="connsiteY2-146" fmla="*/ 0 h 6505575"/>
              <a:gd name="connsiteX3-147" fmla="*/ 0 w 5505450"/>
              <a:gd name="connsiteY3-148" fmla="*/ 6505575 h 6505575"/>
              <a:gd name="connsiteX4-149" fmla="*/ 0 w 5505450"/>
              <a:gd name="connsiteY4-150" fmla="*/ 1814513 h 6505575"/>
              <a:gd name="connsiteX0-151" fmla="*/ 0 w 5505450"/>
              <a:gd name="connsiteY0-152" fmla="*/ 1814513 h 6505575"/>
              <a:gd name="connsiteX1-153" fmla="*/ 3233738 w 5505450"/>
              <a:gd name="connsiteY1-154" fmla="*/ 0 h 6505575"/>
              <a:gd name="connsiteX2-155" fmla="*/ 5505450 w 5505450"/>
              <a:gd name="connsiteY2-156" fmla="*/ 0 h 6505575"/>
              <a:gd name="connsiteX3-157" fmla="*/ 0 w 5505450"/>
              <a:gd name="connsiteY3-158" fmla="*/ 6505575 h 6505575"/>
              <a:gd name="connsiteX4-159" fmla="*/ 0 w 5505450"/>
              <a:gd name="connsiteY4-160" fmla="*/ 1814513 h 6505575"/>
            </a:gdLst>
            <a:ahLst/>
            <a:cxnLst>
              <a:cxn ang="0">
                <a:pos x="connsiteX0-151" y="connsiteY0-152"/>
              </a:cxn>
              <a:cxn ang="0">
                <a:pos x="connsiteX1-153" y="connsiteY1-154"/>
              </a:cxn>
              <a:cxn ang="0">
                <a:pos x="connsiteX2-155" y="connsiteY2-156"/>
              </a:cxn>
              <a:cxn ang="0">
                <a:pos x="connsiteX3-157" y="connsiteY3-158"/>
              </a:cxn>
              <a:cxn ang="0">
                <a:pos x="connsiteX4-159" y="connsiteY4-160"/>
              </a:cxn>
            </a:cxnLst>
            <a:rect l="l" t="t" r="r" b="b"/>
            <a:pathLst>
              <a:path w="5505450" h="6505575">
                <a:moveTo>
                  <a:pt x="0" y="1814513"/>
                </a:moveTo>
                <a:cubicBezTo>
                  <a:pt x="1106488" y="771525"/>
                  <a:pt x="2070100" y="366713"/>
                  <a:pt x="3233738" y="0"/>
                </a:cubicBezTo>
                <a:lnTo>
                  <a:pt x="5505450" y="0"/>
                </a:lnTo>
                <a:cubicBezTo>
                  <a:pt x="2749550" y="838200"/>
                  <a:pt x="536575" y="3867150"/>
                  <a:pt x="0" y="6505575"/>
                </a:cubicBezTo>
                <a:lnTo>
                  <a:pt x="0" y="1814513"/>
                </a:lnTo>
                <a:close/>
              </a:path>
            </a:pathLst>
          </a:custGeom>
          <a:solidFill>
            <a:srgbClr val="10111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4096385" y="7620"/>
            <a:ext cx="8095615" cy="6850380"/>
          </a:xfrm>
          <a:custGeom>
            <a:avLst/>
            <a:gdLst>
              <a:gd name="connsiteX0" fmla="*/ 0 w 7362825"/>
              <a:gd name="connsiteY0" fmla="*/ 6858001 h 6858001"/>
              <a:gd name="connsiteX1" fmla="*/ 0 w 7362825"/>
              <a:gd name="connsiteY1" fmla="*/ 0 h 6858001"/>
              <a:gd name="connsiteX2" fmla="*/ 7362825 w 7362825"/>
              <a:gd name="connsiteY2" fmla="*/ 6858001 h 6858001"/>
              <a:gd name="connsiteX3" fmla="*/ 0 w 7362825"/>
              <a:gd name="connsiteY3" fmla="*/ 6858001 h 6858001"/>
              <a:gd name="connsiteX0-1" fmla="*/ 0 w 7362825"/>
              <a:gd name="connsiteY0-2" fmla="*/ 6858001 h 6858001"/>
              <a:gd name="connsiteX1-3" fmla="*/ 0 w 7362825"/>
              <a:gd name="connsiteY1-4" fmla="*/ 0 h 6858001"/>
              <a:gd name="connsiteX2-5" fmla="*/ 7362825 w 7362825"/>
              <a:gd name="connsiteY2-6" fmla="*/ 6858001 h 6858001"/>
              <a:gd name="connsiteX3-7" fmla="*/ 0 w 7362825"/>
              <a:gd name="connsiteY3-8" fmla="*/ 6858001 h 6858001"/>
              <a:gd name="connsiteX0-9" fmla="*/ 0 w 7362825"/>
              <a:gd name="connsiteY0-10" fmla="*/ 6858001 h 6858001"/>
              <a:gd name="connsiteX1-11" fmla="*/ 0 w 7362825"/>
              <a:gd name="connsiteY1-12" fmla="*/ 0 h 6858001"/>
              <a:gd name="connsiteX2-13" fmla="*/ 7362825 w 7362825"/>
              <a:gd name="connsiteY2-14" fmla="*/ 6858001 h 6858001"/>
              <a:gd name="connsiteX3-15" fmla="*/ 0 w 7362825"/>
              <a:gd name="connsiteY3-16" fmla="*/ 6858001 h 6858001"/>
              <a:gd name="connsiteX0-17" fmla="*/ 0 w 7362825"/>
              <a:gd name="connsiteY0-18" fmla="*/ 6858001 h 6858001"/>
              <a:gd name="connsiteX1-19" fmla="*/ 0 w 7362825"/>
              <a:gd name="connsiteY1-20" fmla="*/ 0 h 6858001"/>
              <a:gd name="connsiteX2-21" fmla="*/ 7362825 w 7362825"/>
              <a:gd name="connsiteY2-22" fmla="*/ 6858001 h 6858001"/>
              <a:gd name="connsiteX3-23" fmla="*/ 0 w 7362825"/>
              <a:gd name="connsiteY3-24" fmla="*/ 6858001 h 6858001"/>
              <a:gd name="connsiteX0-25" fmla="*/ 0 w 7362825"/>
              <a:gd name="connsiteY0-26" fmla="*/ 6858001 h 6858001"/>
              <a:gd name="connsiteX1-27" fmla="*/ 0 w 7362825"/>
              <a:gd name="connsiteY1-28" fmla="*/ 0 h 6858001"/>
              <a:gd name="connsiteX2-29" fmla="*/ 7362825 w 7362825"/>
              <a:gd name="connsiteY2-30" fmla="*/ 6858001 h 6858001"/>
              <a:gd name="connsiteX3-31" fmla="*/ 0 w 7362825"/>
              <a:gd name="connsiteY3-32" fmla="*/ 6858001 h 6858001"/>
              <a:gd name="connsiteX0-33" fmla="*/ 0 w 7362825"/>
              <a:gd name="connsiteY0-34" fmla="*/ 6858001 h 6858001"/>
              <a:gd name="connsiteX1-35" fmla="*/ 0 w 7362825"/>
              <a:gd name="connsiteY1-36" fmla="*/ 0 h 6858001"/>
              <a:gd name="connsiteX2-37" fmla="*/ 7362825 w 7362825"/>
              <a:gd name="connsiteY2-38" fmla="*/ 6858001 h 6858001"/>
              <a:gd name="connsiteX3-39" fmla="*/ 0 w 7362825"/>
              <a:gd name="connsiteY3-40" fmla="*/ 6858001 h 6858001"/>
              <a:gd name="connsiteX0-41" fmla="*/ 0 w 7362825"/>
              <a:gd name="connsiteY0-42" fmla="*/ 6858001 h 6858001"/>
              <a:gd name="connsiteX1-43" fmla="*/ 0 w 7362825"/>
              <a:gd name="connsiteY1-44" fmla="*/ 0 h 6858001"/>
              <a:gd name="connsiteX2-45" fmla="*/ 7362825 w 7362825"/>
              <a:gd name="connsiteY2-46" fmla="*/ 6858001 h 6858001"/>
              <a:gd name="connsiteX3-47" fmla="*/ 0 w 7362825"/>
              <a:gd name="connsiteY3-48" fmla="*/ 6858001 h 6858001"/>
              <a:gd name="connsiteX0-49" fmla="*/ 0 w 7362825"/>
              <a:gd name="connsiteY0-50" fmla="*/ 6858001 h 6858001"/>
              <a:gd name="connsiteX1-51" fmla="*/ 0 w 7362825"/>
              <a:gd name="connsiteY1-52" fmla="*/ 0 h 6858001"/>
              <a:gd name="connsiteX2-53" fmla="*/ 7362825 w 7362825"/>
              <a:gd name="connsiteY2-54" fmla="*/ 6858001 h 6858001"/>
              <a:gd name="connsiteX3-55" fmla="*/ 0 w 7362825"/>
              <a:gd name="connsiteY3-56" fmla="*/ 6858001 h 6858001"/>
            </a:gdLst>
            <a:ahLst/>
            <a:cxnLst>
              <a:cxn ang="0">
                <a:pos x="connsiteX0-49" y="connsiteY0-50"/>
              </a:cxn>
              <a:cxn ang="0">
                <a:pos x="connsiteX1-51" y="connsiteY1-52"/>
              </a:cxn>
              <a:cxn ang="0">
                <a:pos x="connsiteX2-53" y="connsiteY2-54"/>
              </a:cxn>
              <a:cxn ang="0">
                <a:pos x="connsiteX3-55" y="connsiteY3-56"/>
              </a:cxn>
            </a:cxnLst>
            <a:rect l="l" t="t" r="r" b="b"/>
            <a:pathLst>
              <a:path w="7362825" h="6858001">
                <a:moveTo>
                  <a:pt x="0" y="6858001"/>
                </a:moveTo>
                <a:lnTo>
                  <a:pt x="0" y="0"/>
                </a:lnTo>
                <a:cubicBezTo>
                  <a:pt x="863600" y="3095625"/>
                  <a:pt x="3526612" y="6534151"/>
                  <a:pt x="7362825" y="6858001"/>
                </a:cubicBezTo>
                <a:lnTo>
                  <a:pt x="0" y="6858001"/>
                </a:lnTo>
                <a:close/>
              </a:path>
            </a:pathLst>
          </a:custGeom>
          <a:solidFill>
            <a:srgbClr val="CE3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843722" y="1758776"/>
            <a:ext cx="7294880" cy="1233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7000" b="1" dirty="0" smtClean="0">
                <a:solidFill>
                  <a:schemeClr val="bg1"/>
                </a:solidFill>
                <a:latin typeface="+mj-ea"/>
                <a:ea typeface="+mj-ea"/>
              </a:rPr>
              <a:t>歌德电子书借阅机</a:t>
            </a:r>
            <a:endParaRPr lang="zh-CN" altLang="en-US" sz="7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43722" y="2992426"/>
            <a:ext cx="5400857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CE302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时代改变阅读  阅读改变生活</a:t>
            </a:r>
          </a:p>
        </p:txBody>
      </p:sp>
      <p:sp>
        <p:nvSpPr>
          <p:cNvPr id="23" name="直角三角形 17"/>
          <p:cNvSpPr/>
          <p:nvPr/>
        </p:nvSpPr>
        <p:spPr>
          <a:xfrm flipH="1">
            <a:off x="5724524" y="3876675"/>
            <a:ext cx="6467474" cy="2981326"/>
          </a:xfrm>
          <a:custGeom>
            <a:avLst/>
            <a:gdLst>
              <a:gd name="connsiteX0" fmla="*/ 0 w 7362825"/>
              <a:gd name="connsiteY0" fmla="*/ 6858001 h 6858001"/>
              <a:gd name="connsiteX1" fmla="*/ 0 w 7362825"/>
              <a:gd name="connsiteY1" fmla="*/ 0 h 6858001"/>
              <a:gd name="connsiteX2" fmla="*/ 7362825 w 7362825"/>
              <a:gd name="connsiteY2" fmla="*/ 6858001 h 6858001"/>
              <a:gd name="connsiteX3" fmla="*/ 0 w 7362825"/>
              <a:gd name="connsiteY3" fmla="*/ 6858001 h 6858001"/>
              <a:gd name="connsiteX0-1" fmla="*/ 0 w 7362825"/>
              <a:gd name="connsiteY0-2" fmla="*/ 6858001 h 6858001"/>
              <a:gd name="connsiteX1-3" fmla="*/ 0 w 7362825"/>
              <a:gd name="connsiteY1-4" fmla="*/ 0 h 6858001"/>
              <a:gd name="connsiteX2-5" fmla="*/ 7362825 w 7362825"/>
              <a:gd name="connsiteY2-6" fmla="*/ 6858001 h 6858001"/>
              <a:gd name="connsiteX3-7" fmla="*/ 0 w 7362825"/>
              <a:gd name="connsiteY3-8" fmla="*/ 6858001 h 6858001"/>
              <a:gd name="connsiteX0-9" fmla="*/ 0 w 7362825"/>
              <a:gd name="connsiteY0-10" fmla="*/ 6858001 h 6858001"/>
              <a:gd name="connsiteX1-11" fmla="*/ 0 w 7362825"/>
              <a:gd name="connsiteY1-12" fmla="*/ 0 h 6858001"/>
              <a:gd name="connsiteX2-13" fmla="*/ 7362825 w 7362825"/>
              <a:gd name="connsiteY2-14" fmla="*/ 6858001 h 6858001"/>
              <a:gd name="connsiteX3-15" fmla="*/ 0 w 7362825"/>
              <a:gd name="connsiteY3-16" fmla="*/ 6858001 h 6858001"/>
              <a:gd name="connsiteX0-17" fmla="*/ 0 w 7362825"/>
              <a:gd name="connsiteY0-18" fmla="*/ 6858001 h 6858001"/>
              <a:gd name="connsiteX1-19" fmla="*/ 0 w 7362825"/>
              <a:gd name="connsiteY1-20" fmla="*/ 0 h 6858001"/>
              <a:gd name="connsiteX2-21" fmla="*/ 7362825 w 7362825"/>
              <a:gd name="connsiteY2-22" fmla="*/ 6858001 h 6858001"/>
              <a:gd name="connsiteX3-23" fmla="*/ 0 w 7362825"/>
              <a:gd name="connsiteY3-24" fmla="*/ 6858001 h 6858001"/>
              <a:gd name="connsiteX0-25" fmla="*/ 0 w 7362825"/>
              <a:gd name="connsiteY0-26" fmla="*/ 6858001 h 6858001"/>
              <a:gd name="connsiteX1-27" fmla="*/ 0 w 7362825"/>
              <a:gd name="connsiteY1-28" fmla="*/ 0 h 6858001"/>
              <a:gd name="connsiteX2-29" fmla="*/ 7362825 w 7362825"/>
              <a:gd name="connsiteY2-30" fmla="*/ 6858001 h 6858001"/>
              <a:gd name="connsiteX3-31" fmla="*/ 0 w 7362825"/>
              <a:gd name="connsiteY3-32" fmla="*/ 6858001 h 6858001"/>
              <a:gd name="connsiteX0-33" fmla="*/ 0 w 7362825"/>
              <a:gd name="connsiteY0-34" fmla="*/ 6858001 h 6858001"/>
              <a:gd name="connsiteX1-35" fmla="*/ 0 w 7362825"/>
              <a:gd name="connsiteY1-36" fmla="*/ 0 h 6858001"/>
              <a:gd name="connsiteX2-37" fmla="*/ 7362825 w 7362825"/>
              <a:gd name="connsiteY2-38" fmla="*/ 6858001 h 6858001"/>
              <a:gd name="connsiteX3-39" fmla="*/ 0 w 7362825"/>
              <a:gd name="connsiteY3-40" fmla="*/ 6858001 h 6858001"/>
              <a:gd name="connsiteX0-41" fmla="*/ 0 w 7362825"/>
              <a:gd name="connsiteY0-42" fmla="*/ 6858001 h 6858001"/>
              <a:gd name="connsiteX1-43" fmla="*/ 0 w 7362825"/>
              <a:gd name="connsiteY1-44" fmla="*/ 0 h 6858001"/>
              <a:gd name="connsiteX2-45" fmla="*/ 7362825 w 7362825"/>
              <a:gd name="connsiteY2-46" fmla="*/ 6858001 h 6858001"/>
              <a:gd name="connsiteX3-47" fmla="*/ 0 w 7362825"/>
              <a:gd name="connsiteY3-48" fmla="*/ 6858001 h 6858001"/>
              <a:gd name="connsiteX0-49" fmla="*/ 0 w 7362825"/>
              <a:gd name="connsiteY0-50" fmla="*/ 6858001 h 6858001"/>
              <a:gd name="connsiteX1-51" fmla="*/ 0 w 7362825"/>
              <a:gd name="connsiteY1-52" fmla="*/ 0 h 6858001"/>
              <a:gd name="connsiteX2-53" fmla="*/ 7362825 w 7362825"/>
              <a:gd name="connsiteY2-54" fmla="*/ 6858001 h 6858001"/>
              <a:gd name="connsiteX3-55" fmla="*/ 0 w 7362825"/>
              <a:gd name="connsiteY3-56" fmla="*/ 6858001 h 6858001"/>
            </a:gdLst>
            <a:ahLst/>
            <a:cxnLst>
              <a:cxn ang="0">
                <a:pos x="connsiteX0-49" y="connsiteY0-50"/>
              </a:cxn>
              <a:cxn ang="0">
                <a:pos x="connsiteX1-51" y="connsiteY1-52"/>
              </a:cxn>
              <a:cxn ang="0">
                <a:pos x="connsiteX2-53" y="connsiteY2-54"/>
              </a:cxn>
              <a:cxn ang="0">
                <a:pos x="connsiteX3-55" y="connsiteY3-56"/>
              </a:cxn>
            </a:cxnLst>
            <a:rect l="l" t="t" r="r" b="b"/>
            <a:pathLst>
              <a:path w="7362825" h="6858001">
                <a:moveTo>
                  <a:pt x="0" y="6858001"/>
                </a:moveTo>
                <a:lnTo>
                  <a:pt x="0" y="0"/>
                </a:lnTo>
                <a:cubicBezTo>
                  <a:pt x="1755153" y="3796762"/>
                  <a:pt x="4377479" y="5875070"/>
                  <a:pt x="7362825" y="6858001"/>
                </a:cubicBezTo>
                <a:lnTo>
                  <a:pt x="0" y="6858001"/>
                </a:lnTo>
                <a:close/>
              </a:path>
            </a:pathLst>
          </a:custGeom>
          <a:solidFill>
            <a:srgbClr val="B02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17"/>
          <p:cNvSpPr/>
          <p:nvPr/>
        </p:nvSpPr>
        <p:spPr>
          <a:xfrm flipH="1">
            <a:off x="7953373" y="5689088"/>
            <a:ext cx="4238625" cy="1181099"/>
          </a:xfrm>
          <a:custGeom>
            <a:avLst/>
            <a:gdLst>
              <a:gd name="connsiteX0" fmla="*/ 0 w 7362825"/>
              <a:gd name="connsiteY0" fmla="*/ 6858001 h 6858001"/>
              <a:gd name="connsiteX1" fmla="*/ 0 w 7362825"/>
              <a:gd name="connsiteY1" fmla="*/ 0 h 6858001"/>
              <a:gd name="connsiteX2" fmla="*/ 7362825 w 7362825"/>
              <a:gd name="connsiteY2" fmla="*/ 6858001 h 6858001"/>
              <a:gd name="connsiteX3" fmla="*/ 0 w 7362825"/>
              <a:gd name="connsiteY3" fmla="*/ 6858001 h 6858001"/>
              <a:gd name="connsiteX0-1" fmla="*/ 0 w 7362825"/>
              <a:gd name="connsiteY0-2" fmla="*/ 6858001 h 6858001"/>
              <a:gd name="connsiteX1-3" fmla="*/ 0 w 7362825"/>
              <a:gd name="connsiteY1-4" fmla="*/ 0 h 6858001"/>
              <a:gd name="connsiteX2-5" fmla="*/ 7362825 w 7362825"/>
              <a:gd name="connsiteY2-6" fmla="*/ 6858001 h 6858001"/>
              <a:gd name="connsiteX3-7" fmla="*/ 0 w 7362825"/>
              <a:gd name="connsiteY3-8" fmla="*/ 6858001 h 6858001"/>
              <a:gd name="connsiteX0-9" fmla="*/ 0 w 7362825"/>
              <a:gd name="connsiteY0-10" fmla="*/ 6858001 h 6858001"/>
              <a:gd name="connsiteX1-11" fmla="*/ 0 w 7362825"/>
              <a:gd name="connsiteY1-12" fmla="*/ 0 h 6858001"/>
              <a:gd name="connsiteX2-13" fmla="*/ 7362825 w 7362825"/>
              <a:gd name="connsiteY2-14" fmla="*/ 6858001 h 6858001"/>
              <a:gd name="connsiteX3-15" fmla="*/ 0 w 7362825"/>
              <a:gd name="connsiteY3-16" fmla="*/ 6858001 h 6858001"/>
              <a:gd name="connsiteX0-17" fmla="*/ 0 w 7362825"/>
              <a:gd name="connsiteY0-18" fmla="*/ 6858001 h 6858001"/>
              <a:gd name="connsiteX1-19" fmla="*/ 0 w 7362825"/>
              <a:gd name="connsiteY1-20" fmla="*/ 0 h 6858001"/>
              <a:gd name="connsiteX2-21" fmla="*/ 7362825 w 7362825"/>
              <a:gd name="connsiteY2-22" fmla="*/ 6858001 h 6858001"/>
              <a:gd name="connsiteX3-23" fmla="*/ 0 w 7362825"/>
              <a:gd name="connsiteY3-24" fmla="*/ 6858001 h 6858001"/>
              <a:gd name="connsiteX0-25" fmla="*/ 0 w 7362825"/>
              <a:gd name="connsiteY0-26" fmla="*/ 6858001 h 6858001"/>
              <a:gd name="connsiteX1-27" fmla="*/ 0 w 7362825"/>
              <a:gd name="connsiteY1-28" fmla="*/ 0 h 6858001"/>
              <a:gd name="connsiteX2-29" fmla="*/ 7362825 w 7362825"/>
              <a:gd name="connsiteY2-30" fmla="*/ 6858001 h 6858001"/>
              <a:gd name="connsiteX3-31" fmla="*/ 0 w 7362825"/>
              <a:gd name="connsiteY3-32" fmla="*/ 6858001 h 6858001"/>
              <a:gd name="connsiteX0-33" fmla="*/ 0 w 7362825"/>
              <a:gd name="connsiteY0-34" fmla="*/ 6858001 h 6858001"/>
              <a:gd name="connsiteX1-35" fmla="*/ 0 w 7362825"/>
              <a:gd name="connsiteY1-36" fmla="*/ 0 h 6858001"/>
              <a:gd name="connsiteX2-37" fmla="*/ 7362825 w 7362825"/>
              <a:gd name="connsiteY2-38" fmla="*/ 6858001 h 6858001"/>
              <a:gd name="connsiteX3-39" fmla="*/ 0 w 7362825"/>
              <a:gd name="connsiteY3-40" fmla="*/ 6858001 h 6858001"/>
              <a:gd name="connsiteX0-41" fmla="*/ 0 w 7362825"/>
              <a:gd name="connsiteY0-42" fmla="*/ 6858001 h 6858001"/>
              <a:gd name="connsiteX1-43" fmla="*/ 0 w 7362825"/>
              <a:gd name="connsiteY1-44" fmla="*/ 0 h 6858001"/>
              <a:gd name="connsiteX2-45" fmla="*/ 7362825 w 7362825"/>
              <a:gd name="connsiteY2-46" fmla="*/ 6858001 h 6858001"/>
              <a:gd name="connsiteX3-47" fmla="*/ 0 w 7362825"/>
              <a:gd name="connsiteY3-48" fmla="*/ 6858001 h 6858001"/>
              <a:gd name="connsiteX0-49" fmla="*/ 0 w 7362825"/>
              <a:gd name="connsiteY0-50" fmla="*/ 6858001 h 6858001"/>
              <a:gd name="connsiteX1-51" fmla="*/ 0 w 7362825"/>
              <a:gd name="connsiteY1-52" fmla="*/ 0 h 6858001"/>
              <a:gd name="connsiteX2-53" fmla="*/ 7362825 w 7362825"/>
              <a:gd name="connsiteY2-54" fmla="*/ 6858001 h 6858001"/>
              <a:gd name="connsiteX3-55" fmla="*/ 0 w 7362825"/>
              <a:gd name="connsiteY3-56" fmla="*/ 6858001 h 6858001"/>
            </a:gdLst>
            <a:ahLst/>
            <a:cxnLst>
              <a:cxn ang="0">
                <a:pos x="connsiteX0-49" y="connsiteY0-50"/>
              </a:cxn>
              <a:cxn ang="0">
                <a:pos x="connsiteX1-51" y="connsiteY1-52"/>
              </a:cxn>
              <a:cxn ang="0">
                <a:pos x="connsiteX2-53" y="connsiteY2-54"/>
              </a:cxn>
              <a:cxn ang="0">
                <a:pos x="connsiteX3-55" y="connsiteY3-56"/>
              </a:cxn>
            </a:cxnLst>
            <a:rect l="l" t="t" r="r" b="b"/>
            <a:pathLst>
              <a:path w="7362825" h="6858001">
                <a:moveTo>
                  <a:pt x="0" y="6858001"/>
                </a:moveTo>
                <a:lnTo>
                  <a:pt x="0" y="0"/>
                </a:lnTo>
                <a:cubicBezTo>
                  <a:pt x="1591610" y="3048650"/>
                  <a:pt x="3575050" y="5524501"/>
                  <a:pt x="7362825" y="6858001"/>
                </a:cubicBezTo>
                <a:lnTo>
                  <a:pt x="0" y="6858001"/>
                </a:lnTo>
                <a:close/>
              </a:path>
            </a:pathLst>
          </a:custGeom>
          <a:solidFill>
            <a:srgbClr val="CE3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0225224" y="5962412"/>
            <a:ext cx="1563959" cy="31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bg1"/>
                </a:solidFill>
                <a:latin typeface="+mn-ea"/>
              </a:rPr>
              <a:t>主讲人：</a:t>
            </a:r>
            <a:r>
              <a:rPr lang="zh-CN" sz="1400" dirty="0" smtClean="0">
                <a:solidFill>
                  <a:schemeClr val="bg1"/>
                </a:solidFill>
                <a:latin typeface="+mn-ea"/>
              </a:rPr>
              <a:t>张沙丽</a:t>
            </a:r>
          </a:p>
        </p:txBody>
      </p:sp>
      <p:sp>
        <p:nvSpPr>
          <p:cNvPr id="31" name="六边形 30"/>
          <p:cNvSpPr/>
          <p:nvPr/>
        </p:nvSpPr>
        <p:spPr>
          <a:xfrm rot="16200000">
            <a:off x="180340" y="835025"/>
            <a:ext cx="375920" cy="323850"/>
          </a:xfrm>
          <a:prstGeom prst="hexagon">
            <a:avLst/>
          </a:prstGeom>
          <a:noFill/>
          <a:ln w="19050">
            <a:solidFill>
              <a:srgbClr val="CE3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六边形 32"/>
          <p:cNvSpPr/>
          <p:nvPr/>
        </p:nvSpPr>
        <p:spPr>
          <a:xfrm rot="16200000">
            <a:off x="-47625" y="342265"/>
            <a:ext cx="501015" cy="431800"/>
          </a:xfrm>
          <a:prstGeom prst="hexagon">
            <a:avLst/>
          </a:prstGeom>
          <a:solidFill>
            <a:srgbClr val="CE3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BG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61999" y="5962649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383" y="4724658"/>
            <a:ext cx="1224314" cy="1238226"/>
          </a:xfrm>
          <a:prstGeom prst="rect">
            <a:avLst/>
          </a:prstGeom>
        </p:spPr>
      </p:pic>
      <p:sp>
        <p:nvSpPr>
          <p:cNvPr id="4" name="六边形 3"/>
          <p:cNvSpPr/>
          <p:nvPr/>
        </p:nvSpPr>
        <p:spPr>
          <a:xfrm rot="16200000">
            <a:off x="495300" y="34290"/>
            <a:ext cx="442595" cy="373380"/>
          </a:xfrm>
          <a:prstGeom prst="hexagon">
            <a:avLst/>
          </a:prstGeom>
          <a:noFill/>
          <a:ln w="19050">
            <a:solidFill>
              <a:srgbClr val="CE3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4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4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4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9" dur="3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4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6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6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6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6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6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accel="20000" fill="hold" grpId="0" nodeType="withEffect" p14:presetBounceEnd="4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000" numSld="999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" grpId="0" bldLvl="0" animBg="1"/>
          <p:bldP spid="16" grpId="0" bldLvl="0" animBg="1"/>
          <p:bldP spid="18" grpId="0" bldLvl="0" animBg="1"/>
          <p:bldP spid="19" grpId="0"/>
          <p:bldP spid="20" grpId="0"/>
          <p:bldP spid="23" grpId="0" animBg="1"/>
          <p:bldP spid="24" grpId="0" animBg="1"/>
          <p:bldP spid="30" grpId="0"/>
          <p:bldP spid="31" grpId="0" bldLvl="0" animBg="1"/>
          <p:bldP spid="31" grpId="1" bldLvl="0" animBg="1"/>
          <p:bldP spid="33" grpId="0" bldLvl="0" animBg="1"/>
          <p:bldP spid="33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4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4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4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9" dur="3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4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6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6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6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6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6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accel="2000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000" numSld="999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" grpId="0" bldLvl="0" animBg="1"/>
          <p:bldP spid="16" grpId="0" bldLvl="0" animBg="1"/>
          <p:bldP spid="18" grpId="0" bldLvl="0" animBg="1"/>
          <p:bldP spid="19" grpId="0"/>
          <p:bldP spid="20" grpId="0"/>
          <p:bldP spid="23" grpId="0" animBg="1"/>
          <p:bldP spid="24" grpId="0" animBg="1"/>
          <p:bldP spid="30" grpId="0"/>
          <p:bldP spid="31" grpId="0" bldLvl="0" animBg="1"/>
          <p:bldP spid="31" grpId="1" bldLvl="0" animBg="1"/>
          <p:bldP spid="33" grpId="0" bldLvl="0" animBg="1"/>
          <p:bldP spid="33" grpId="1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91899" y="323948"/>
            <a:ext cx="1341755" cy="417830"/>
            <a:chOff x="331599" y="336648"/>
            <a:chExt cx="1341755" cy="417830"/>
          </a:xfrm>
        </p:grpSpPr>
        <p:sp>
          <p:nvSpPr>
            <p:cNvPr id="10" name="矩形 9"/>
            <p:cNvSpPr/>
            <p:nvPr/>
          </p:nvSpPr>
          <p:spPr>
            <a:xfrm>
              <a:off x="331599" y="465265"/>
              <a:ext cx="142875" cy="142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74474" y="336648"/>
              <a:ext cx="1198880" cy="41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媒体报道</a:t>
              </a:r>
            </a:p>
          </p:txBody>
        </p:sp>
      </p:grpSp>
      <p:pic>
        <p:nvPicPr>
          <p:cNvPr id="2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49" t="3930" r="2526"/>
          <a:stretch>
            <a:fillRect/>
          </a:stretch>
        </p:blipFill>
        <p:spPr bwMode="auto">
          <a:xfrm>
            <a:off x="103505" y="832485"/>
            <a:ext cx="5359400" cy="548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92" r="1615" b="5601"/>
          <a:stretch>
            <a:fillRect/>
          </a:stretch>
        </p:blipFill>
        <p:spPr>
          <a:xfrm>
            <a:off x="5846445" y="909320"/>
            <a:ext cx="6189345" cy="54991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5923994" y="443675"/>
            <a:ext cx="147267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6034047" y="315058"/>
            <a:ext cx="1247802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用户案例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9685" y="-48260"/>
            <a:ext cx="12232005" cy="699071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329" name="图片 13328" descr="C:\Users\good\Desktop\未标题-2.png未标题-2"/>
          <p:cNvPicPr>
            <a:picLocks noChangeAspect="1"/>
          </p:cNvPicPr>
          <p:nvPr/>
        </p:nvPicPr>
        <p:blipFill>
          <a:blip r:embed="rId3"/>
          <a:srcRect l="15019" r="3653"/>
          <a:stretch>
            <a:fillRect/>
          </a:stretch>
        </p:blipFill>
        <p:spPr>
          <a:xfrm>
            <a:off x="9197340" y="542925"/>
            <a:ext cx="2544445" cy="6103620"/>
          </a:xfrm>
          <a:prstGeom prst="rect">
            <a:avLst/>
          </a:prstGeom>
          <a:noFill/>
          <a:ln w="9525">
            <a:noFill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矩形 26"/>
          <p:cNvSpPr/>
          <p:nvPr/>
        </p:nvSpPr>
        <p:spPr>
          <a:xfrm>
            <a:off x="-19685" y="-48260"/>
            <a:ext cx="5910580" cy="6972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30" name="文本框 13329"/>
          <p:cNvSpPr txBox="1"/>
          <p:nvPr/>
        </p:nvSpPr>
        <p:spPr>
          <a:xfrm>
            <a:off x="537845" y="2450465"/>
            <a:ext cx="1842770" cy="581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3000" b="1" dirty="0">
                <a:solidFill>
                  <a:schemeClr val="bg1"/>
                </a:solidFill>
                <a:latin typeface="+mn-ea"/>
              </a:rPr>
              <a:t>广告机</a:t>
            </a:r>
          </a:p>
        </p:txBody>
      </p:sp>
      <p:sp>
        <p:nvSpPr>
          <p:cNvPr id="13331" name="文本框 13330"/>
          <p:cNvSpPr txBox="1"/>
          <p:nvPr/>
        </p:nvSpPr>
        <p:spPr>
          <a:xfrm>
            <a:off x="6580505" y="2148840"/>
            <a:ext cx="3239770" cy="58102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marL="0" lvl="0" indent="0"/>
            <a:r>
              <a:rPr lang="zh-CN" altLang="en-US" sz="3000" b="1" dirty="0">
                <a:solidFill>
                  <a:schemeClr val="accent4"/>
                </a:solidFill>
                <a:latin typeface="+mn-ea"/>
                <a:sym typeface="Arial" panose="020B0604020202020204" pitchFamily="34" charset="0"/>
              </a:rPr>
              <a:t>电子书借阅机</a:t>
            </a:r>
          </a:p>
        </p:txBody>
      </p:sp>
      <p:pic>
        <p:nvPicPr>
          <p:cNvPr id="4" name="图片 3" descr="C:\Users\good\Desktop\未标题-1.png未标题-1"/>
          <p:cNvPicPr>
            <a:picLocks noChangeAspect="1"/>
          </p:cNvPicPr>
          <p:nvPr/>
        </p:nvPicPr>
        <p:blipFill>
          <a:blip r:embed="rId4"/>
          <a:srcRect r="8239" b="8166"/>
          <a:stretch>
            <a:fillRect/>
          </a:stretch>
        </p:blipFill>
        <p:spPr>
          <a:xfrm>
            <a:off x="2689225" y="316865"/>
            <a:ext cx="2719070" cy="6223635"/>
          </a:xfrm>
          <a:prstGeom prst="rect">
            <a:avLst/>
          </a:prstGeom>
          <a:effectLst/>
        </p:spPr>
      </p:pic>
      <p:sp>
        <p:nvSpPr>
          <p:cNvPr id="11" name="文本框 10"/>
          <p:cNvSpPr txBox="1"/>
          <p:nvPr/>
        </p:nvSpPr>
        <p:spPr>
          <a:xfrm>
            <a:off x="512574" y="2919193"/>
            <a:ext cx="2240280" cy="914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优质广告推荐</a:t>
            </a:r>
          </a:p>
          <a:p>
            <a:pPr lvl="0" algn="l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形象展示和宣传窗口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06034" y="2653763"/>
            <a:ext cx="2468880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宣传公告窗口</a:t>
            </a:r>
          </a:p>
          <a:p>
            <a:pPr lvl="0" algn="l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精品图书推荐</a:t>
            </a:r>
          </a:p>
          <a:p>
            <a:pPr lvl="0" algn="l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无形电子资源直观展示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9050" y="-12700"/>
            <a:ext cx="12230100" cy="6883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3326" name="TextBox 3"/>
          <p:cNvSpPr/>
          <p:nvPr/>
        </p:nvSpPr>
        <p:spPr>
          <a:xfrm>
            <a:off x="1340485" y="2369185"/>
            <a:ext cx="9112885" cy="155829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387" tIns="45694" rIns="91387" bIns="45694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7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好资源</a:t>
            </a:r>
            <a:r>
              <a:rPr lang="zh-CN" altLang="en-US" sz="7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当然要</a:t>
            </a:r>
            <a:r>
              <a:rPr lang="zh-CN" altLang="en-US" sz="6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 </a:t>
            </a:r>
            <a:r>
              <a:rPr lang="zh-CN" altLang="en-US" sz="9000" b="1" dirty="0">
                <a:solidFill>
                  <a:srgbClr val="FFC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亮</a:t>
            </a:r>
            <a:r>
              <a:rPr lang="zh-CN" altLang="en-US" sz="6500" b="1" dirty="0">
                <a:solidFill>
                  <a:srgbClr val="FFC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 </a:t>
            </a:r>
            <a:r>
              <a:rPr lang="zh-CN" altLang="en-US" sz="7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出来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6971030" y="2095500"/>
            <a:ext cx="1351280" cy="480695"/>
            <a:chOff x="11126" y="3300"/>
            <a:chExt cx="2128" cy="757"/>
          </a:xfrm>
        </p:grpSpPr>
        <p:sp>
          <p:nvSpPr>
            <p:cNvPr id="3" name="圆角矩形 2"/>
            <p:cNvSpPr/>
            <p:nvPr/>
          </p:nvSpPr>
          <p:spPr>
            <a:xfrm rot="18300000">
              <a:off x="11164" y="3798"/>
              <a:ext cx="218" cy="29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 rot="20040000">
              <a:off x="11531" y="3499"/>
              <a:ext cx="224" cy="30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2117" y="3408"/>
              <a:ext cx="244" cy="3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-25000"/>
            </a:p>
          </p:txBody>
        </p:sp>
        <p:sp>
          <p:nvSpPr>
            <p:cNvPr id="8" name="圆角矩形 7"/>
            <p:cNvSpPr/>
            <p:nvPr/>
          </p:nvSpPr>
          <p:spPr>
            <a:xfrm rot="1440000">
              <a:off x="12666" y="3300"/>
              <a:ext cx="240" cy="5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 rot="2520000">
              <a:off x="13062" y="3757"/>
              <a:ext cx="193" cy="3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9050" y="-34925"/>
            <a:ext cx="12230100" cy="68834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-19050" y="-48895"/>
            <a:ext cx="4694555" cy="6910070"/>
          </a:xfrm>
          <a:prstGeom prst="rect">
            <a:avLst/>
          </a:prstGeom>
          <a:solidFill>
            <a:srgbClr val="313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660515" y="2019935"/>
            <a:ext cx="555053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tx1">
                    <a:lumMod val="95000"/>
                    <a:lumOff val="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zh-CN" altLang="en-US" sz="22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歌德电子书借阅机 </a:t>
            </a:r>
            <a:r>
              <a:rPr lang="zh-CN" altLang="en-US" sz="3000" b="1">
                <a:solidFill>
                  <a:srgbClr val="C00000"/>
                </a:solidFill>
                <a:latin typeface="+mn-ea"/>
              </a:rPr>
              <a:t>核心定位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6762115" y="2840355"/>
            <a:ext cx="4002612" cy="1020623"/>
            <a:chOff x="9644" y="4538"/>
            <a:chExt cx="5767" cy="1470"/>
          </a:xfrm>
        </p:grpSpPr>
        <p:sp>
          <p:nvSpPr>
            <p:cNvPr id="9" name="矩形 8"/>
            <p:cNvSpPr/>
            <p:nvPr/>
          </p:nvSpPr>
          <p:spPr>
            <a:xfrm>
              <a:off x="9650" y="4538"/>
              <a:ext cx="1377" cy="137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644" y="4582"/>
              <a:ext cx="136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000" b="1">
                  <a:solidFill>
                    <a:schemeClr val="bg1"/>
                  </a:solidFill>
                </a:rPr>
                <a:t>图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11027" y="4539"/>
              <a:ext cx="1377" cy="13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2404" y="4538"/>
              <a:ext cx="1377" cy="1377"/>
            </a:xfrm>
            <a:prstGeom prst="rect">
              <a:avLst/>
            </a:prstGeom>
            <a:solidFill>
              <a:srgbClr val="313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480000">
              <a:off x="13870" y="4628"/>
              <a:ext cx="1377" cy="137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D4A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993" y="4586"/>
              <a:ext cx="144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000" b="1">
                  <a:solidFill>
                    <a:schemeClr val="bg1"/>
                  </a:solidFill>
                </a:rPr>
                <a:t>书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466" y="4583"/>
              <a:ext cx="144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000" b="1">
                  <a:solidFill>
                    <a:schemeClr val="bg1"/>
                  </a:solidFill>
                </a:rPr>
                <a:t>借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 rot="540000">
              <a:off x="13966" y="4701"/>
              <a:ext cx="144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000" b="1">
                  <a:solidFill>
                    <a:schemeClr val="bg1"/>
                  </a:solidFill>
                </a:rPr>
                <a:t>阅</a:t>
              </a:r>
            </a:p>
          </p:txBody>
        </p:sp>
      </p:grpSp>
      <p:pic>
        <p:nvPicPr>
          <p:cNvPr id="3" name="图片 2" descr="未标题-2"/>
          <p:cNvPicPr>
            <a:picLocks noChangeAspect="1"/>
          </p:cNvPicPr>
          <p:nvPr/>
        </p:nvPicPr>
        <p:blipFill>
          <a:blip r:embed="rId3"/>
          <a:srcRect l="36385" t="6652" r="9596"/>
          <a:stretch>
            <a:fillRect/>
          </a:stretch>
        </p:blipFill>
        <p:spPr>
          <a:xfrm>
            <a:off x="876300" y="769620"/>
            <a:ext cx="5293995" cy="5114925"/>
          </a:xfrm>
          <a:prstGeom prst="rect">
            <a:avLst/>
          </a:prstGeom>
          <a:effectLst>
            <a:outerShdw blurRad="711200" dist="50800" dir="5400000" sx="8000" sy="8000" algn="ctr" rotWithShape="0">
              <a:schemeClr val="bg1">
                <a:lumMod val="95000"/>
                <a:alpha val="10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001520" y="2194880"/>
            <a:ext cx="2062800" cy="2062480"/>
            <a:chOff x="3109" y="5240"/>
            <a:chExt cx="2495" cy="2534"/>
          </a:xfrm>
        </p:grpSpPr>
        <p:sp>
          <p:nvSpPr>
            <p:cNvPr id="16" name="椭圆 15"/>
            <p:cNvSpPr/>
            <p:nvPr/>
          </p:nvSpPr>
          <p:spPr>
            <a:xfrm>
              <a:off x="3109" y="5240"/>
              <a:ext cx="2495" cy="2534"/>
            </a:xfrm>
            <a:prstGeom prst="ellipse">
              <a:avLst/>
            </a:prstGeom>
            <a:solidFill>
              <a:srgbClr val="B7363B"/>
            </a:solidFill>
            <a:ln w="76200">
              <a:solidFill>
                <a:schemeClr val="bg1">
                  <a:alpha val="52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6" y="5732"/>
              <a:ext cx="940" cy="94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209" y="6877"/>
              <a:ext cx="2268" cy="553"/>
            </a:xfrm>
            <a:prstGeom prst="rect">
              <a:avLst/>
            </a:prstGeom>
            <a:noFill/>
            <a:ln w="12700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0" b="1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畅销图书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30370" y="2207260"/>
            <a:ext cx="2980055" cy="2062480"/>
            <a:chOff x="6662" y="3476"/>
            <a:chExt cx="4693" cy="3248"/>
          </a:xfrm>
        </p:grpSpPr>
        <p:grpSp>
          <p:nvGrpSpPr>
            <p:cNvPr id="27" name="组合 26"/>
            <p:cNvGrpSpPr/>
            <p:nvPr/>
          </p:nvGrpSpPr>
          <p:grpSpPr>
            <a:xfrm>
              <a:off x="8107" y="3476"/>
              <a:ext cx="3248" cy="3249"/>
              <a:chOff x="7784" y="5437"/>
              <a:chExt cx="2495" cy="2534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7784" y="5437"/>
                <a:ext cx="2495" cy="2534"/>
              </a:xfrm>
              <a:prstGeom prst="ellipse">
                <a:avLst/>
              </a:prstGeom>
              <a:solidFill>
                <a:srgbClr val="BD6803"/>
              </a:solidFill>
              <a:ln w="76200">
                <a:solidFill>
                  <a:schemeClr val="bg1">
                    <a:alpha val="64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" name="图片 12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98" y="5854"/>
                <a:ext cx="1026" cy="1026"/>
              </a:xfrm>
              <a:prstGeom prst="rect">
                <a:avLst/>
              </a:prstGeom>
            </p:spPr>
          </p:pic>
          <p:sp>
            <p:nvSpPr>
              <p:cNvPr id="19" name="文本框 18"/>
              <p:cNvSpPr txBox="1"/>
              <p:nvPr/>
            </p:nvSpPr>
            <p:spPr>
              <a:xfrm>
                <a:off x="7894" y="7118"/>
                <a:ext cx="2268" cy="553"/>
              </a:xfrm>
              <a:prstGeom prst="rect">
                <a:avLst/>
              </a:prstGeom>
              <a:noFill/>
              <a:ln w="12700"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200" b="1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新  书</a:t>
                </a:r>
                <a:endParaRPr lang="en-US" altLang="zh-CN" sz="2200" b="1" dirty="0" smtClean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6662" y="4257"/>
              <a:ext cx="1063" cy="1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402195" y="2209165"/>
            <a:ext cx="2953385" cy="2061210"/>
            <a:chOff x="11657" y="3479"/>
            <a:chExt cx="4651" cy="3246"/>
          </a:xfrm>
        </p:grpSpPr>
        <p:grpSp>
          <p:nvGrpSpPr>
            <p:cNvPr id="31" name="组合 30"/>
            <p:cNvGrpSpPr/>
            <p:nvPr/>
          </p:nvGrpSpPr>
          <p:grpSpPr>
            <a:xfrm>
              <a:off x="13060" y="3479"/>
              <a:ext cx="3248" cy="3247"/>
              <a:chOff x="12723" y="5854"/>
              <a:chExt cx="2495" cy="2534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12723" y="5854"/>
                <a:ext cx="2495" cy="2534"/>
              </a:xfrm>
              <a:prstGeom prst="ellipse">
                <a:avLst/>
              </a:prstGeom>
              <a:solidFill>
                <a:srgbClr val="503A40"/>
              </a:solidFill>
              <a:ln w="76200" cmpd="sng">
                <a:solidFill>
                  <a:schemeClr val="bg1">
                    <a:alpha val="64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2877" y="7494"/>
                <a:ext cx="2268" cy="553"/>
              </a:xfrm>
              <a:prstGeom prst="rect">
                <a:avLst/>
              </a:prstGeom>
              <a:noFill/>
              <a:ln w="12700"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200" b="1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经典图书</a:t>
                </a:r>
                <a:endParaRPr lang="en-US" altLang="zh-CN" sz="2200" b="1" dirty="0" smtClean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pic>
            <p:nvPicPr>
              <p:cNvPr id="14" name="图片 13" descr="未标题-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49" y="6266"/>
                <a:ext cx="1004" cy="1004"/>
              </a:xfrm>
              <a:prstGeom prst="rect">
                <a:avLst/>
              </a:prstGeom>
            </p:spPr>
          </p:pic>
        </p:grpSp>
        <p:sp>
          <p:nvSpPr>
            <p:cNvPr id="45" name="文本框 44"/>
            <p:cNvSpPr txBox="1"/>
            <p:nvPr/>
          </p:nvSpPr>
          <p:spPr>
            <a:xfrm>
              <a:off x="11657" y="4147"/>
              <a:ext cx="1063" cy="1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59410" y="374650"/>
            <a:ext cx="2405380" cy="662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500" b="1" dirty="0" smtClean="0">
                <a:solidFill>
                  <a:srgbClr val="FFC000"/>
                </a:solidFill>
                <a:latin typeface="+mn-ea"/>
              </a:rPr>
              <a:t>图书包含：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-12700"/>
            <a:ext cx="12230100" cy="68834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 flipV="1">
            <a:off x="-88900" y="1452245"/>
            <a:ext cx="4812665" cy="37077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70230" y="1882775"/>
            <a:ext cx="3239770" cy="49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 b="1" dirty="0" smtClean="0">
                <a:solidFill>
                  <a:schemeClr val="bg1"/>
                </a:solidFill>
                <a:latin typeface="+mn-ea"/>
              </a:rPr>
              <a:t>歌德借阅机其他特点</a:t>
            </a:r>
            <a:r>
              <a:rPr lang="en-US" altLang="zh-CN" sz="2500" b="1" dirty="0" smtClean="0">
                <a:solidFill>
                  <a:schemeClr val="bg1"/>
                </a:solidFill>
                <a:latin typeface="+mn-ea"/>
              </a:rPr>
              <a:t>: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24890" y="2336165"/>
            <a:ext cx="3296285" cy="24460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dirty="0" smtClean="0">
                <a:solidFill>
                  <a:schemeClr val="bg1"/>
                </a:solidFill>
                <a:latin typeface="+mn-ea"/>
              </a:rPr>
              <a:t>专为歌德成立了</a:t>
            </a:r>
            <a:r>
              <a:rPr lang="zh-CN" sz="2300" dirty="0" smtClean="0">
                <a:solidFill>
                  <a:schemeClr val="bg1"/>
                </a:solidFill>
                <a:latin typeface="+mn-ea"/>
              </a:rPr>
              <a:t>版权组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dirty="0" smtClean="0">
                <a:solidFill>
                  <a:schemeClr val="bg1"/>
                </a:solidFill>
                <a:latin typeface="+mn-ea"/>
              </a:rPr>
              <a:t>精选大众喜欢的</a:t>
            </a:r>
            <a:r>
              <a:rPr lang="zh-CN" sz="2300" dirty="0" smtClean="0">
                <a:solidFill>
                  <a:schemeClr val="bg1"/>
                </a:solidFill>
                <a:latin typeface="+mn-ea"/>
              </a:rPr>
              <a:t>图书分类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机器内置</a:t>
            </a:r>
            <a:r>
              <a:rPr lang="en-US" altLang="zh-CN" sz="2500" b="1">
                <a:solidFill>
                  <a:schemeClr val="bg1"/>
                </a:solidFill>
                <a:latin typeface="+mn-ea"/>
                <a:sym typeface="+mn-ea"/>
              </a:rPr>
              <a:t>3000</a:t>
            </a: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册图书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每月更新不低于</a:t>
            </a:r>
            <a:r>
              <a:rPr lang="en-US" altLang="zh-CN" sz="2200" b="1">
                <a:solidFill>
                  <a:schemeClr val="bg1"/>
                </a:solidFill>
                <a:latin typeface="+mn-ea"/>
                <a:sym typeface="+mn-ea"/>
              </a:rPr>
              <a:t>150</a:t>
            </a:r>
            <a:r>
              <a:rPr lang="zh-CN" altLang="en-US" sz="2200">
                <a:solidFill>
                  <a:schemeClr val="bg1"/>
                </a:solidFill>
                <a:latin typeface="+mn-ea"/>
                <a:sym typeface="+mn-ea"/>
              </a:rPr>
              <a:t>本</a:t>
            </a:r>
            <a:r>
              <a:rPr lang="zh-CN" altLang="en-US">
                <a:solidFill>
                  <a:schemeClr val="bg1"/>
                </a:solidFill>
                <a:latin typeface="+mn-ea"/>
                <a:sym typeface="+mn-ea"/>
              </a:rPr>
              <a:t>图书</a:t>
            </a:r>
            <a:endParaRPr lang="zh-CN" altLang="en-US" dirty="0" smtClean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797"/>
          <a:stretch>
            <a:fillRect/>
          </a:stretch>
        </p:blipFill>
        <p:spPr>
          <a:xfrm>
            <a:off x="4855210" y="1337310"/>
            <a:ext cx="6750685" cy="4123055"/>
          </a:xfrm>
          <a:prstGeom prst="rect">
            <a:avLst/>
          </a:prstGeom>
        </p:spPr>
      </p:pic>
      <p:sp>
        <p:nvSpPr>
          <p:cNvPr id="35" name="圆角矩形 34"/>
          <p:cNvSpPr/>
          <p:nvPr/>
        </p:nvSpPr>
        <p:spPr>
          <a:xfrm>
            <a:off x="682625" y="2618105"/>
            <a:ext cx="164465" cy="158115"/>
          </a:xfrm>
          <a:prstGeom prst="roundRect">
            <a:avLst/>
          </a:prstGeom>
          <a:pattFill prst="pct5">
            <a:fgClr>
              <a:srgbClr val="F9F9F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682625" y="3267710"/>
            <a:ext cx="155575" cy="1498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681990" y="3892550"/>
            <a:ext cx="156210" cy="1504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690880" y="4476750"/>
            <a:ext cx="156210" cy="1504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flipV="1">
            <a:off x="4749165" y="1541145"/>
            <a:ext cx="76200" cy="37077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59410" y="388620"/>
            <a:ext cx="4627880" cy="662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关于歌德电子书借阅机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截图201604252253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" y="0"/>
            <a:ext cx="12285980" cy="6918325"/>
          </a:xfrm>
          <a:prstGeom prst="rect">
            <a:avLst/>
          </a:prstGeom>
        </p:spPr>
      </p:pic>
      <p:pic>
        <p:nvPicPr>
          <p:cNvPr id="3174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0"/>
            <a:ext cx="3857625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1747" name="矩形 2"/>
          <p:cNvSpPr/>
          <p:nvPr/>
        </p:nvSpPr>
        <p:spPr>
          <a:xfrm>
            <a:off x="1771650" y="0"/>
            <a:ext cx="3857625" cy="868363"/>
          </a:xfrm>
          <a:prstGeom prst="rect">
            <a:avLst/>
          </a:prstGeom>
          <a:noFill/>
          <a:ln w="28575" cap="flat" cmpd="sng">
            <a:solidFill>
              <a:srgbClr val="CC8B2E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748" name="任意多边形 4"/>
          <p:cNvSpPr/>
          <p:nvPr/>
        </p:nvSpPr>
        <p:spPr>
          <a:xfrm>
            <a:off x="3194050" y="1238250"/>
            <a:ext cx="2014538" cy="2360613"/>
          </a:xfrm>
          <a:custGeom>
            <a:avLst/>
            <a:gdLst>
              <a:gd name="txL" fmla="*/ 0 w 2013995"/>
              <a:gd name="txT" fmla="*/ 0 h 2338086"/>
              <a:gd name="txR" fmla="*/ 2013995 w 2013995"/>
              <a:gd name="txB" fmla="*/ 2338086 h 2338086"/>
            </a:gdLst>
            <a:ahLst/>
            <a:cxnLst>
              <a:cxn ang="0">
                <a:pos x="0" y="185194"/>
              </a:cxn>
              <a:cxn ang="0">
                <a:pos x="520860" y="486136"/>
              </a:cxn>
              <a:cxn ang="0">
                <a:pos x="856526" y="868101"/>
              </a:cxn>
              <a:cxn ang="0">
                <a:pos x="1030146" y="1331088"/>
              </a:cxn>
              <a:cxn ang="0">
                <a:pos x="1064871" y="1805650"/>
              </a:cxn>
              <a:cxn ang="0">
                <a:pos x="949124" y="2338086"/>
              </a:cxn>
              <a:cxn ang="0">
                <a:pos x="2002420" y="2338086"/>
              </a:cxn>
              <a:cxn ang="0">
                <a:pos x="2013995" y="1805650"/>
              </a:cxn>
              <a:cxn ang="0">
                <a:pos x="1944546" y="1319513"/>
              </a:cxn>
              <a:cxn ang="0">
                <a:pos x="1794076" y="844951"/>
              </a:cxn>
              <a:cxn ang="0">
                <a:pos x="1597306" y="486136"/>
              </a:cxn>
              <a:cxn ang="0">
                <a:pos x="1261640" y="173620"/>
              </a:cxn>
              <a:cxn ang="0">
                <a:pos x="1064871" y="0"/>
              </a:cxn>
              <a:cxn ang="0">
                <a:pos x="46298" y="11574"/>
              </a:cxn>
              <a:cxn ang="0">
                <a:pos x="57873" y="208344"/>
              </a:cxn>
            </a:cxnLst>
            <a:rect l="txL" t="txT" r="txR" b="txB"/>
            <a:pathLst>
              <a:path w="2013995" h="2338086">
                <a:moveTo>
                  <a:pt x="0" y="185194"/>
                </a:moveTo>
                <a:lnTo>
                  <a:pt x="520860" y="486136"/>
                </a:lnTo>
                <a:lnTo>
                  <a:pt x="856526" y="868101"/>
                </a:lnTo>
                <a:lnTo>
                  <a:pt x="1030146" y="1331088"/>
                </a:lnTo>
                <a:lnTo>
                  <a:pt x="1064871" y="1805650"/>
                </a:lnTo>
                <a:lnTo>
                  <a:pt x="949124" y="2338086"/>
                </a:lnTo>
                <a:lnTo>
                  <a:pt x="2002420" y="2338086"/>
                </a:lnTo>
                <a:lnTo>
                  <a:pt x="2013995" y="1805650"/>
                </a:lnTo>
                <a:lnTo>
                  <a:pt x="1944546" y="1319513"/>
                </a:lnTo>
                <a:lnTo>
                  <a:pt x="1794076" y="844951"/>
                </a:lnTo>
                <a:lnTo>
                  <a:pt x="1597306" y="486136"/>
                </a:lnTo>
                <a:lnTo>
                  <a:pt x="1261640" y="173620"/>
                </a:lnTo>
                <a:lnTo>
                  <a:pt x="1064871" y="0"/>
                </a:lnTo>
                <a:lnTo>
                  <a:pt x="46298" y="11574"/>
                </a:lnTo>
                <a:lnTo>
                  <a:pt x="57873" y="208344"/>
                </a:lnTo>
              </a:path>
            </a:pathLst>
          </a:custGeom>
          <a:noFill/>
          <a:ln w="28575" cap="flat" cmpd="sng">
            <a:solidFill>
              <a:srgbClr val="CC8B2E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749" name="椭圆 5"/>
          <p:cNvSpPr/>
          <p:nvPr/>
        </p:nvSpPr>
        <p:spPr>
          <a:xfrm>
            <a:off x="1516063" y="1771650"/>
            <a:ext cx="2316162" cy="2371725"/>
          </a:xfrm>
          <a:prstGeom prst="ellipse">
            <a:avLst/>
          </a:prstGeom>
          <a:noFill/>
          <a:ln w="28575" cap="flat" cmpd="sng">
            <a:solidFill>
              <a:srgbClr val="F5960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750" name="矩形 6"/>
          <p:cNvSpPr/>
          <p:nvPr/>
        </p:nvSpPr>
        <p:spPr>
          <a:xfrm>
            <a:off x="1771650" y="5070475"/>
            <a:ext cx="3857625" cy="1446213"/>
          </a:xfrm>
          <a:prstGeom prst="rect">
            <a:avLst/>
          </a:prstGeom>
          <a:noFill/>
          <a:ln w="38100" cap="flat" cmpd="sng">
            <a:solidFill>
              <a:srgbClr val="CC8B2E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751" name="矩形 7"/>
          <p:cNvSpPr/>
          <p:nvPr/>
        </p:nvSpPr>
        <p:spPr>
          <a:xfrm>
            <a:off x="1771650" y="6516688"/>
            <a:ext cx="3857625" cy="341312"/>
          </a:xfrm>
          <a:prstGeom prst="rect">
            <a:avLst/>
          </a:prstGeom>
          <a:noFill/>
          <a:ln w="28575" cap="flat" cmpd="sng">
            <a:solidFill>
              <a:srgbClr val="F5960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endParaRPr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cxnSp>
        <p:nvCxnSpPr>
          <p:cNvPr id="31752" name="直接箭头连接符 9"/>
          <p:cNvCxnSpPr/>
          <p:nvPr/>
        </p:nvCxnSpPr>
        <p:spPr>
          <a:xfrm flipV="1">
            <a:off x="5629275" y="428625"/>
            <a:ext cx="1593850" cy="4763"/>
          </a:xfrm>
          <a:prstGeom prst="straightConnector1">
            <a:avLst/>
          </a:prstGeom>
          <a:ln w="28575" cap="flat" cmpd="sng">
            <a:solidFill>
              <a:srgbClr val="CC8B2E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31753" name="直接箭头连接符 10"/>
          <p:cNvCxnSpPr/>
          <p:nvPr/>
        </p:nvCxnSpPr>
        <p:spPr>
          <a:xfrm>
            <a:off x="5138738" y="2571750"/>
            <a:ext cx="2084387" cy="0"/>
          </a:xfrm>
          <a:prstGeom prst="straightConnector1">
            <a:avLst/>
          </a:prstGeom>
          <a:ln w="28575" cap="flat" cmpd="sng">
            <a:solidFill>
              <a:srgbClr val="CC8B2E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31754" name="直接箭头连接符 11"/>
          <p:cNvCxnSpPr/>
          <p:nvPr/>
        </p:nvCxnSpPr>
        <p:spPr>
          <a:xfrm>
            <a:off x="2673350" y="4143375"/>
            <a:ext cx="4549775" cy="1588"/>
          </a:xfrm>
          <a:prstGeom prst="straightConnector1">
            <a:avLst/>
          </a:prstGeom>
          <a:ln w="28575" cap="flat" cmpd="sng">
            <a:solidFill>
              <a:srgbClr val="CC8B2E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31755" name="直接箭头连接符 12"/>
          <p:cNvCxnSpPr/>
          <p:nvPr/>
        </p:nvCxnSpPr>
        <p:spPr>
          <a:xfrm flipV="1">
            <a:off x="5629275" y="5784850"/>
            <a:ext cx="1593850" cy="7938"/>
          </a:xfrm>
          <a:prstGeom prst="straightConnector1">
            <a:avLst/>
          </a:prstGeom>
          <a:ln w="28575" cap="flat" cmpd="sng">
            <a:solidFill>
              <a:srgbClr val="CC8B2E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31756" name="直接箭头连接符 13"/>
          <p:cNvCxnSpPr/>
          <p:nvPr/>
        </p:nvCxnSpPr>
        <p:spPr>
          <a:xfrm flipV="1">
            <a:off x="5629275" y="6678613"/>
            <a:ext cx="1593850" cy="7937"/>
          </a:xfrm>
          <a:prstGeom prst="straightConnector1">
            <a:avLst/>
          </a:prstGeom>
          <a:ln w="28575" cap="flat" cmpd="sng">
            <a:solidFill>
              <a:srgbClr val="CC8B2E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31757" name="文本框 20"/>
          <p:cNvSpPr/>
          <p:nvPr/>
        </p:nvSpPr>
        <p:spPr>
          <a:xfrm>
            <a:off x="7222808" y="238760"/>
            <a:ext cx="2478087" cy="3848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/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panose="020B0604020202020204" pitchFamily="2" charset="-122"/>
              </a:rPr>
              <a:t>单位名称及</a:t>
            </a:r>
            <a:r>
              <a:rPr lang="en-US" altLang="x-none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panose="020B0604020202020204" pitchFamily="2" charset="-122"/>
              </a:rPr>
              <a:t>logo</a:t>
            </a: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panose="020B0604020202020204" pitchFamily="2" charset="-122"/>
              </a:rPr>
              <a:t>替换</a:t>
            </a:r>
          </a:p>
        </p:txBody>
      </p:sp>
      <p:sp>
        <p:nvSpPr>
          <p:cNvPr id="31758" name="文本框 21"/>
          <p:cNvSpPr/>
          <p:nvPr/>
        </p:nvSpPr>
        <p:spPr>
          <a:xfrm>
            <a:off x="7234873" y="2366010"/>
            <a:ext cx="2500312" cy="3848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/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panose="020B0604020202020204" pitchFamily="2" charset="-122"/>
              </a:rPr>
              <a:t>校园通知及新闻信息</a:t>
            </a:r>
          </a:p>
        </p:txBody>
      </p:sp>
      <p:sp>
        <p:nvSpPr>
          <p:cNvPr id="31759" name="文本框 22"/>
          <p:cNvSpPr/>
          <p:nvPr/>
        </p:nvSpPr>
        <p:spPr>
          <a:xfrm>
            <a:off x="7234873" y="3937635"/>
            <a:ext cx="2732087" cy="3848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/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panose="020B0604020202020204" pitchFamily="2" charset="-122"/>
              </a:rPr>
              <a:t>单位图片或高清</a:t>
            </a:r>
            <a:r>
              <a:rPr lang="en-US" altLang="x-none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panose="020B0604020202020204" pitchFamily="2" charset="-122"/>
              </a:rPr>
              <a:t>logo</a:t>
            </a:r>
          </a:p>
        </p:txBody>
      </p:sp>
      <p:sp>
        <p:nvSpPr>
          <p:cNvPr id="31760" name="文本框 23"/>
          <p:cNvSpPr/>
          <p:nvPr/>
        </p:nvSpPr>
        <p:spPr>
          <a:xfrm>
            <a:off x="7246620" y="5588635"/>
            <a:ext cx="2476500" cy="3848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/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panose="020B0604020202020204" pitchFamily="2" charset="-122"/>
              </a:rPr>
              <a:t>学校图片或新闻图片</a:t>
            </a:r>
          </a:p>
        </p:txBody>
      </p:sp>
      <p:sp>
        <p:nvSpPr>
          <p:cNvPr id="31761" name="文本框 24"/>
          <p:cNvSpPr/>
          <p:nvPr/>
        </p:nvSpPr>
        <p:spPr>
          <a:xfrm>
            <a:off x="7222808" y="6482398"/>
            <a:ext cx="2476500" cy="3848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/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 Unicode MS" panose="020B0604020202020204" pitchFamily="2" charset="-122"/>
              </a:rPr>
              <a:t>名言校训或文字展示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pPr lvl="0"/>
              <a:t>16</a:t>
            </a:fld>
            <a:endParaRPr lang="zh-CN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1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5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1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3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7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1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5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39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3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7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1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5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9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63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ldLvl="0" animBg="1"/>
      <p:bldP spid="31748" grpId="0" bldLvl="0" animBg="1"/>
      <p:bldP spid="31749" grpId="0" bldLvl="0" animBg="1"/>
      <p:bldP spid="31750" grpId="0" bldLvl="0" animBg="1"/>
      <p:bldP spid="31751" grpId="0" bldLvl="0" animBg="1"/>
      <p:bldP spid="31757" grpId="0" bldLvl="0"/>
      <p:bldP spid="31758" grpId="0" bldLvl="0"/>
      <p:bldP spid="31759" grpId="0" bldLvl="0"/>
      <p:bldP spid="31760" grpId="0" bldLvl="0"/>
      <p:bldP spid="31761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34527" y="703002"/>
            <a:ext cx="470227" cy="3627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书架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083790" y="38100"/>
            <a:ext cx="1341755" cy="417830"/>
            <a:chOff x="4108259" y="260447"/>
            <a:chExt cx="1341755" cy="417830"/>
          </a:xfrm>
        </p:grpSpPr>
        <p:sp>
          <p:nvSpPr>
            <p:cNvPr id="15" name="矩形 14"/>
            <p:cNvSpPr/>
            <p:nvPr/>
          </p:nvSpPr>
          <p:spPr>
            <a:xfrm>
              <a:off x="4108259" y="393575"/>
              <a:ext cx="142875" cy="142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251134" y="260447"/>
              <a:ext cx="1198880" cy="41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+mn-ea"/>
                </a:rPr>
                <a:t>功能展示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" y="1114425"/>
            <a:ext cx="3173730" cy="5642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0" y="1114425"/>
            <a:ext cx="3173730" cy="56426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716966" y="703002"/>
            <a:ext cx="470227" cy="3627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期刊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85" y="1114425"/>
            <a:ext cx="3181350" cy="565531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182024" y="708634"/>
            <a:ext cx="949357" cy="3877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名师讲坛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10" y="1114425"/>
            <a:ext cx="3173730" cy="564261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753633" y="708634"/>
            <a:ext cx="949357" cy="3627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报纸界面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035" y="1114425"/>
            <a:ext cx="3173730" cy="564261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83937" y="708386"/>
            <a:ext cx="949357" cy="3627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学校新闻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635" y="1114425"/>
            <a:ext cx="3173730" cy="564261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763568" y="708875"/>
            <a:ext cx="949357" cy="3627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1" dirty="0" smtClean="0">
                <a:solidFill>
                  <a:srgbClr val="FF0000"/>
                </a:solidFill>
                <a:latin typeface="+mn-ea"/>
              </a:rPr>
              <a:t>楼层指引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0000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7" grpId="0"/>
          <p:bldP spid="18" grpId="0"/>
          <p:bldP spid="19" grpId="0"/>
          <p:bldP spid="20" grpId="0"/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7" grpId="0"/>
          <p:bldP spid="18" grpId="0"/>
          <p:bldP spid="19" grpId="0"/>
          <p:bldP spid="20" grpId="0"/>
          <p:bldP spid="2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17209" r="15679"/>
          <a:stretch>
            <a:fillRect/>
          </a:stretch>
        </p:blipFill>
        <p:spPr>
          <a:xfrm>
            <a:off x="-27940" y="-22225"/>
            <a:ext cx="8204200" cy="689165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176260" y="-22225"/>
            <a:ext cx="4016375" cy="69018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605520" y="2064385"/>
            <a:ext cx="3411220" cy="1234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000" b="1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歌德电子书借阅机</a:t>
            </a:r>
          </a:p>
          <a:p>
            <a:pPr algn="l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只为阅读更简单！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7990840" y="2508250"/>
            <a:ext cx="648970" cy="346710"/>
          </a:xfrm>
          <a:prstGeom prst="triangle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image.jpg"/>
          <p:cNvPicPr>
            <a:picLocks noChangeAspect="1"/>
          </p:cNvPicPr>
          <p:nvPr/>
        </p:nvPicPr>
        <p:blipFill>
          <a:blip r:embed="rId2"/>
          <a:srcRect l="4877" t="4778" r="237" b="-401"/>
          <a:stretch>
            <a:fillRect/>
          </a:stretch>
        </p:blipFill>
        <p:spPr>
          <a:xfrm>
            <a:off x="-19685" y="-487045"/>
            <a:ext cx="12230735" cy="741108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196" name="圆角矩形标注 8195"/>
          <p:cNvSpPr/>
          <p:nvPr/>
        </p:nvSpPr>
        <p:spPr>
          <a:xfrm>
            <a:off x="8983980" y="786130"/>
            <a:ext cx="2276475" cy="1192213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CC000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endParaRPr>
              <a:ea typeface="宋体" panose="02010600030101010101" pitchFamily="2" charset="-122"/>
            </a:endParaRPr>
          </a:p>
        </p:txBody>
      </p:sp>
      <p:sp>
        <p:nvSpPr>
          <p:cNvPr id="8197" name="文本框 8196"/>
          <p:cNvSpPr txBox="1"/>
          <p:nvPr/>
        </p:nvSpPr>
        <p:spPr>
          <a:xfrm>
            <a:off x="9291638" y="1069658"/>
            <a:ext cx="1968500" cy="6248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/>
            <a:r>
              <a:rPr lang="zh-CN" altLang="en-US" sz="3500" b="1" dirty="0">
                <a:solidFill>
                  <a:schemeClr val="bg1"/>
                </a:solidFill>
                <a:ea typeface="宋体" panose="02010600030101010101" pitchFamily="2" charset="-122"/>
              </a:rPr>
              <a:t>借阅机？</a:t>
            </a:r>
          </a:p>
        </p:txBody>
      </p:sp>
      <p:pic>
        <p:nvPicPr>
          <p:cNvPr id="3" name="图片 2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865" y="2301240"/>
            <a:ext cx="3862070" cy="35655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-693420"/>
            <a:ext cx="12207240" cy="75495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114300" y="-760730"/>
            <a:ext cx="12420600" cy="7684135"/>
          </a:xfrm>
          <a:prstGeom prst="rect">
            <a:avLst/>
          </a:prstGeom>
          <a:solidFill>
            <a:srgbClr val="10111E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244340" y="1707515"/>
            <a:ext cx="4077970" cy="2212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借 阅</a:t>
            </a:r>
            <a:endParaRPr lang="en-US" altLang="zh-CN" sz="13000" b="1" dirty="0" smtClean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good\Desktop\你一年.png你一年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39118" y="762000"/>
            <a:ext cx="5379085" cy="5379720"/>
          </a:xfrm>
          <a:prstGeom prst="rect">
            <a:avLst/>
          </a:prstGeom>
        </p:spPr>
      </p:pic>
      <p:pic>
        <p:nvPicPr>
          <p:cNvPr id="9" name="图片 8" descr="C:\Users\good\Desktop\TS00119240.jpgTS0011924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34540" y="1312545"/>
            <a:ext cx="2823210" cy="3952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good\Desktop\还没长大.png还没长大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39118" y="762000"/>
            <a:ext cx="5379085" cy="5379720"/>
          </a:xfrm>
          <a:prstGeom prst="rect">
            <a:avLst/>
          </a:prstGeom>
        </p:spPr>
      </p:pic>
      <p:pic>
        <p:nvPicPr>
          <p:cNvPr id="3" name="图片 2" descr="C:\Users\good\Desktop\TS00119137.jpgTS0011913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34540" y="1312545"/>
            <a:ext cx="2830830" cy="3963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8305" y="-218440"/>
            <a:ext cx="13009245" cy="7295515"/>
          </a:xfrm>
          <a:prstGeom prst="rect">
            <a:avLst/>
          </a:prstGeom>
        </p:spPr>
      </p:pic>
      <p:pic>
        <p:nvPicPr>
          <p:cNvPr id="9218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963" y="1135063"/>
            <a:ext cx="2630487" cy="467518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19" name="图片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4963" y="1135063"/>
            <a:ext cx="2630487" cy="467518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20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4963" y="1135063"/>
            <a:ext cx="2630487" cy="467518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21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4963" y="1135063"/>
            <a:ext cx="2630487" cy="467518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22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4963" y="1135063"/>
            <a:ext cx="2630487" cy="467518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2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4963" y="1135063"/>
            <a:ext cx="2630487" cy="467518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24" name="图片 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84963" y="1135063"/>
            <a:ext cx="2630487" cy="467518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25" name="图片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84963" y="1090093"/>
            <a:ext cx="2630487" cy="467518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2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27" name="图片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28" name="图片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29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230" name="图片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67188" y="12700"/>
            <a:ext cx="3857625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pPr lvl="0"/>
              <a:t>6</a:t>
            </a:fld>
            <a:endParaRPr lang="zh-CN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4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6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 L -0.325 0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16888 0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00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15612 -0.0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9050" y="-12700"/>
            <a:ext cx="12230100" cy="6883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3"/>
          <p:cNvSpPr/>
          <p:nvPr/>
        </p:nvSpPr>
        <p:spPr>
          <a:xfrm>
            <a:off x="1852295" y="624840"/>
            <a:ext cx="8514715" cy="41071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387" tIns="45694" rIns="91387" bIns="45694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5000" b="1" dirty="0">
                <a:solidFill>
                  <a:srgbClr val="FFC000"/>
                </a:solidFill>
                <a:latin typeface="Segoe UI Black" panose="020B0A02040204020203" charset="0"/>
                <a:ea typeface="微软雅黑 Light" panose="020B0502040204020203" charset="-122"/>
                <a:sym typeface="Impact" panose="020B0806030902050204" pitchFamily="34" charset="0"/>
              </a:rPr>
              <a:t>why</a:t>
            </a:r>
          </a:p>
        </p:txBody>
      </p:sp>
      <p:sp>
        <p:nvSpPr>
          <p:cNvPr id="13326" name="TextBox 3"/>
          <p:cNvSpPr/>
          <p:nvPr/>
        </p:nvSpPr>
        <p:spPr>
          <a:xfrm>
            <a:off x="2933700" y="4079875"/>
            <a:ext cx="5086350" cy="5143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387" tIns="45694" rIns="91387" bIns="45694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600" b="1" dirty="0">
                <a:solidFill>
                  <a:srgbClr val="FFC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我们为什么做电子书借阅机？</a:t>
            </a:r>
          </a:p>
        </p:txBody>
      </p:sp>
      <p:sp>
        <p:nvSpPr>
          <p:cNvPr id="10" name="矩形 9"/>
          <p:cNvSpPr/>
          <p:nvPr/>
        </p:nvSpPr>
        <p:spPr>
          <a:xfrm rot="16200000">
            <a:off x="6071235" y="1188720"/>
            <a:ext cx="76200" cy="8648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9050" y="-34925"/>
            <a:ext cx="12230100" cy="68834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45"/>
          <a:stretch>
            <a:fillRect/>
          </a:stretch>
        </p:blipFill>
        <p:spPr>
          <a:xfrm>
            <a:off x="635" y="1102995"/>
            <a:ext cx="6063615" cy="44786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79" b="10816"/>
          <a:stretch>
            <a:fillRect/>
          </a:stretch>
        </p:blipFill>
        <p:spPr>
          <a:xfrm>
            <a:off x="6064250" y="1092200"/>
            <a:ext cx="6127750" cy="45008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27940" y="1101725"/>
            <a:ext cx="12238990" cy="4479290"/>
            <a:chOff x="-21" y="1736"/>
            <a:chExt cx="19200" cy="7054"/>
          </a:xfrm>
        </p:grpSpPr>
        <p:sp>
          <p:nvSpPr>
            <p:cNvPr id="11" name="矩形 10"/>
            <p:cNvSpPr/>
            <p:nvPr/>
          </p:nvSpPr>
          <p:spPr>
            <a:xfrm>
              <a:off x="-21" y="1736"/>
              <a:ext cx="19200" cy="7054"/>
            </a:xfrm>
            <a:prstGeom prst="rect">
              <a:avLst/>
            </a:prstGeom>
            <a:solidFill>
              <a:schemeClr val="tx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26" name="TextBox 3"/>
            <p:cNvSpPr/>
            <p:nvPr/>
          </p:nvSpPr>
          <p:spPr>
            <a:xfrm>
              <a:off x="4145" y="3623"/>
              <a:ext cx="11375" cy="142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91387" tIns="45694" rIns="91387" bIns="45694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3500" b="1" dirty="0">
                  <a:solidFill>
                    <a:srgbClr val="FFFFFF"/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Impact" panose="020B0806030902050204" pitchFamily="34" charset="0"/>
                </a:rPr>
                <a:t>我们</a:t>
              </a:r>
              <a:r>
                <a:rPr lang="zh-CN" altLang="en-US" sz="5000" b="1" dirty="0">
                  <a:solidFill>
                    <a:srgbClr val="FFC000"/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Impact" panose="020B0806030902050204" pitchFamily="34" charset="0"/>
                </a:rPr>
                <a:t>为什么</a:t>
              </a:r>
              <a:r>
                <a:rPr lang="zh-CN" altLang="en-US" sz="3500" b="1" dirty="0">
                  <a:solidFill>
                    <a:srgbClr val="FFFFFF"/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Impact" panose="020B0806030902050204" pitchFamily="34" charset="0"/>
                </a:rPr>
                <a:t>做电子书借阅机？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888" y="4664"/>
              <a:ext cx="12281" cy="140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3500" b="1" dirty="0" smtClean="0">
                  <a:solidFill>
                    <a:srgbClr val="FFC000"/>
                  </a:solidFill>
                  <a:latin typeface="+mn-ea"/>
                </a:rPr>
                <a:t>阅读的方式正在改变</a:t>
              </a:r>
              <a:r>
                <a:rPr lang="en-US" altLang="zh-CN" sz="3500" b="1" dirty="0" smtClean="0">
                  <a:solidFill>
                    <a:srgbClr val="FFC000"/>
                  </a:solidFill>
                  <a:latin typeface="+mn-ea"/>
                </a:rPr>
                <a:t>……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3530" y="-147320"/>
            <a:ext cx="12799695" cy="7152640"/>
          </a:xfrm>
          <a:prstGeom prst="rect">
            <a:avLst/>
          </a:prstGeom>
        </p:spPr>
      </p:pic>
      <p:pic>
        <p:nvPicPr>
          <p:cNvPr id="16386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550" y="2155825"/>
            <a:ext cx="20332700" cy="3478213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6387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61913"/>
            <a:ext cx="12230100" cy="11707812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6388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0500"/>
            <a:ext cx="12192000" cy="70485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6389" name="文本框 52"/>
          <p:cNvSpPr/>
          <p:nvPr/>
        </p:nvSpPr>
        <p:spPr>
          <a:xfrm>
            <a:off x="9907905" y="1225550"/>
            <a:ext cx="2310765" cy="110553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/>
            <a:r>
              <a:rPr lang="en-US" altLang="x-none" sz="3200" b="1" dirty="0">
                <a:solidFill>
                  <a:srgbClr val="FFFF00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2016</a:t>
            </a:r>
            <a:r>
              <a:rPr lang="zh-CN" altLang="en-US" sz="3200" b="1" dirty="0">
                <a:solidFill>
                  <a:srgbClr val="FFFF00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年</a:t>
            </a:r>
            <a:r>
              <a:rPr lang="en-US" altLang="x-none" sz="3200" b="1" dirty="0">
                <a:solidFill>
                  <a:srgbClr val="FFFF00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3</a:t>
            </a:r>
            <a:r>
              <a:rPr lang="zh-CN" altLang="en-US" sz="3200" b="1" dirty="0">
                <a:solidFill>
                  <a:srgbClr val="FFFF00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月</a:t>
            </a:r>
            <a:endParaRPr lang="en-US" altLang="x-none" sz="3200" b="1" dirty="0">
              <a:solidFill>
                <a:srgbClr val="FFFF00"/>
              </a:solidFill>
              <a:latin typeface="Arial Unicode MS" panose="020B0604020202020204" pitchFamily="2" charset="-122"/>
              <a:ea typeface="Arial Unicode MS" panose="020B0604020202020204" pitchFamily="2" charset="-122"/>
              <a:sym typeface="Arial Unicode MS" panose="020B0604020202020204" pitchFamily="2" charset="-122"/>
            </a:endParaRPr>
          </a:p>
          <a:p>
            <a:pPr lvl="0" algn="ctr"/>
            <a:r>
              <a:rPr lang="en-US" altLang="x-none" sz="3200" b="1" dirty="0">
                <a:solidFill>
                  <a:srgbClr val="FFFF00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5000</a:t>
            </a:r>
            <a:r>
              <a:rPr lang="zh-CN" altLang="en-US" sz="3200" b="1" dirty="0">
                <a:solidFill>
                  <a:srgbClr val="FFFF00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家用户</a:t>
            </a:r>
          </a:p>
        </p:txBody>
      </p:sp>
      <p:sp>
        <p:nvSpPr>
          <p:cNvPr id="16390" name="文本框 51"/>
          <p:cNvSpPr/>
          <p:nvPr/>
        </p:nvSpPr>
        <p:spPr>
          <a:xfrm>
            <a:off x="8343900" y="3333750"/>
            <a:ext cx="1554163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/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2014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年</a:t>
            </a:r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12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月</a:t>
            </a:r>
            <a:endParaRPr lang="en-US" altLang="x-none" sz="2000" b="1" dirty="0">
              <a:solidFill>
                <a:schemeClr val="bg1"/>
              </a:solidFill>
              <a:latin typeface="Arial Unicode MS" panose="020B0604020202020204" pitchFamily="2" charset="-122"/>
              <a:ea typeface="Arial Unicode MS" panose="020B0604020202020204" pitchFamily="2" charset="-122"/>
              <a:sym typeface="Arial Unicode MS" panose="020B0604020202020204" pitchFamily="2" charset="-122"/>
            </a:endParaRPr>
          </a:p>
          <a:p>
            <a:pPr lvl="0" algn="ctr"/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2000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家用户</a:t>
            </a:r>
          </a:p>
        </p:txBody>
      </p:sp>
      <p:sp>
        <p:nvSpPr>
          <p:cNvPr id="16391" name="文本框 50"/>
          <p:cNvSpPr/>
          <p:nvPr/>
        </p:nvSpPr>
        <p:spPr>
          <a:xfrm>
            <a:off x="6394450" y="4133850"/>
            <a:ext cx="1524000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/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2014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年</a:t>
            </a:r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8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月</a:t>
            </a:r>
            <a:endParaRPr lang="en-US" altLang="x-none" sz="2000" b="1" dirty="0">
              <a:solidFill>
                <a:schemeClr val="bg1"/>
              </a:solidFill>
              <a:latin typeface="Arial Unicode MS" panose="020B0604020202020204" pitchFamily="2" charset="-122"/>
              <a:ea typeface="Arial Unicode MS" panose="020B0604020202020204" pitchFamily="2" charset="-122"/>
              <a:sym typeface="Arial Unicode MS" panose="020B0604020202020204" pitchFamily="2" charset="-122"/>
            </a:endParaRPr>
          </a:p>
          <a:p>
            <a:pPr lvl="0" algn="ctr"/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1000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家用户</a:t>
            </a:r>
          </a:p>
        </p:txBody>
      </p:sp>
      <p:sp>
        <p:nvSpPr>
          <p:cNvPr id="16392" name="文本框 49"/>
          <p:cNvSpPr/>
          <p:nvPr/>
        </p:nvSpPr>
        <p:spPr>
          <a:xfrm>
            <a:off x="4384675" y="4473575"/>
            <a:ext cx="1411288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/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2014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年</a:t>
            </a:r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4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月</a:t>
            </a:r>
            <a:endParaRPr lang="en-US" altLang="x-none" sz="2000" b="1" dirty="0">
              <a:solidFill>
                <a:schemeClr val="bg1"/>
              </a:solidFill>
              <a:latin typeface="Arial Unicode MS" panose="020B0604020202020204" pitchFamily="2" charset="-122"/>
              <a:ea typeface="Arial Unicode MS" panose="020B0604020202020204" pitchFamily="2" charset="-122"/>
              <a:sym typeface="Arial Unicode MS" panose="020B0604020202020204" pitchFamily="2" charset="-122"/>
            </a:endParaRPr>
          </a:p>
          <a:p>
            <a:pPr lvl="0" algn="ctr"/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500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家用户</a:t>
            </a:r>
          </a:p>
        </p:txBody>
      </p:sp>
      <p:sp>
        <p:nvSpPr>
          <p:cNvPr id="16393" name="文本框 48"/>
          <p:cNvSpPr/>
          <p:nvPr/>
        </p:nvSpPr>
        <p:spPr>
          <a:xfrm>
            <a:off x="2235200" y="4827588"/>
            <a:ext cx="1552575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/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2013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年</a:t>
            </a:r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12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月</a:t>
            </a:r>
            <a:endParaRPr lang="en-US" altLang="x-none" sz="2000" b="1" dirty="0">
              <a:solidFill>
                <a:schemeClr val="bg1"/>
              </a:solidFill>
              <a:latin typeface="Arial Unicode MS" panose="020B0604020202020204" pitchFamily="2" charset="-122"/>
              <a:ea typeface="Arial Unicode MS" panose="020B0604020202020204" pitchFamily="2" charset="-122"/>
              <a:sym typeface="Arial Unicode MS" panose="020B0604020202020204" pitchFamily="2" charset="-122"/>
            </a:endParaRPr>
          </a:p>
          <a:p>
            <a:pPr lvl="0" algn="ctr"/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50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家用户</a:t>
            </a:r>
          </a:p>
        </p:txBody>
      </p:sp>
      <p:sp>
        <p:nvSpPr>
          <p:cNvPr id="16394" name="文本框 47"/>
          <p:cNvSpPr/>
          <p:nvPr/>
        </p:nvSpPr>
        <p:spPr>
          <a:xfrm>
            <a:off x="382588" y="5181600"/>
            <a:ext cx="1411287" cy="7080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/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2013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年</a:t>
            </a:r>
            <a:r>
              <a:rPr lang="en-US" altLang="x-none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8</a:t>
            </a:r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月</a:t>
            </a:r>
            <a:endParaRPr lang="en-US" altLang="x-none" sz="2000" b="1" dirty="0">
              <a:solidFill>
                <a:schemeClr val="bg1"/>
              </a:solidFill>
              <a:latin typeface="Arial Unicode MS" panose="020B0604020202020204" pitchFamily="2" charset="-122"/>
              <a:ea typeface="Arial Unicode MS" panose="020B0604020202020204" pitchFamily="2" charset="-122"/>
              <a:sym typeface="Arial Unicode MS" panose="020B0604020202020204" pitchFamily="2" charset="-122"/>
            </a:endParaRPr>
          </a:p>
          <a:p>
            <a:pPr lvl="0" algn="ctr"/>
            <a:r>
              <a:rPr lang="zh-CN" altLang="en-US" sz="2000" b="1" dirty="0">
                <a:solidFill>
                  <a:schemeClr val="bg1"/>
                </a:solidFill>
                <a:latin typeface="Arial Unicode MS" panose="020B0604020202020204" pitchFamily="2" charset="-122"/>
                <a:ea typeface="Arial Unicode MS" panose="020B0604020202020204" pitchFamily="2" charset="-122"/>
                <a:sym typeface="Arial Unicode MS" panose="020B0604020202020204" pitchFamily="2" charset="-122"/>
              </a:rPr>
              <a:t>推出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6395" name="文本框 46"/>
          <p:cNvSpPr/>
          <p:nvPr/>
        </p:nvSpPr>
        <p:spPr>
          <a:xfrm>
            <a:off x="4919663" y="241300"/>
            <a:ext cx="2236787" cy="9842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/>
            <a:r>
              <a:rPr lang="zh-CN" altLang="en-US" sz="4000" b="1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发展历程</a:t>
            </a:r>
          </a:p>
          <a:p>
            <a:pPr lvl="0"/>
            <a:endParaRPr lang="zh-CN" altLang="en-US" dirty="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pPr lvl="0"/>
              <a:t>9</a:t>
            </a:fld>
            <a:endParaRPr lang="zh-CN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3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5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1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3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49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54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59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64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69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7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fade">
                                      <p:cBhvr>
                                        <p:cTn id="79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5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-4.07407E-6 L -1.43998 -4.07407E-6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05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-2.29167E-6 -0.6576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8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ldLvl="0"/>
      <p:bldP spid="16389" grpId="1" bldLvl="0"/>
      <p:bldP spid="16390" grpId="0" bldLvl="0"/>
      <p:bldP spid="16390" grpId="1" bldLvl="0"/>
      <p:bldP spid="16391" grpId="0" bldLvl="0"/>
      <p:bldP spid="16391" grpId="1" bldLvl="0"/>
      <p:bldP spid="16392" grpId="0" bldLvl="0"/>
      <p:bldP spid="16392" grpId="1" bldLvl="0"/>
      <p:bldP spid="16393" grpId="0" bldLvl="0"/>
      <p:bldP spid="16393" grpId="1" bldLvl="0"/>
      <p:bldP spid="16394" grpId="0" bldLvl="0"/>
      <p:bldP spid="16394" grpId="1" bldLvl="0"/>
    </p:bldLst>
  </p:timing>
</p:sld>
</file>

<file path=ppt/theme/theme1.xml><?xml version="1.0" encoding="utf-8"?>
<a:theme xmlns:a="http://schemas.openxmlformats.org/drawingml/2006/main" name="版式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E302D"/>
      </a:accent1>
      <a:accent2>
        <a:srgbClr val="1B1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标准字体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版权信息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289</Words>
  <Application>WPS 演示</Application>
  <PresentationFormat>自定义</PresentationFormat>
  <Paragraphs>71</Paragraphs>
  <Slides>18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宋体</vt:lpstr>
      <vt:lpstr>Calibri</vt:lpstr>
      <vt:lpstr>微软雅黑</vt:lpstr>
      <vt:lpstr>Segoe UI Black</vt:lpstr>
      <vt:lpstr>微软雅黑 Light</vt:lpstr>
      <vt:lpstr>Impact</vt:lpstr>
      <vt:lpstr>Arial Unicode MS</vt:lpstr>
      <vt:lpstr>版式</vt:lpstr>
      <vt:lpstr>版权信息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zyp</cp:lastModifiedBy>
  <cp:revision>692</cp:revision>
  <dcterms:created xsi:type="dcterms:W3CDTF">2014-12-24T03:19:00Z</dcterms:created>
  <dcterms:modified xsi:type="dcterms:W3CDTF">2017-03-14T01:40:36Z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2052-10.1.0.5850</vt:lpwstr>
  </property>
</Properties>
</file>