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23"/>
  </p:notesMasterIdLst>
  <p:handoutMasterIdLst>
    <p:handoutMasterId r:id="rId24"/>
  </p:handoutMasterIdLst>
  <p:sldIdLst>
    <p:sldId id="259" r:id="rId5"/>
    <p:sldId id="475" r:id="rId6"/>
    <p:sldId id="415" r:id="rId7"/>
    <p:sldId id="477" r:id="rId8"/>
    <p:sldId id="452" r:id="rId9"/>
    <p:sldId id="455" r:id="rId10"/>
    <p:sldId id="468" r:id="rId11"/>
    <p:sldId id="445" r:id="rId12"/>
    <p:sldId id="471" r:id="rId13"/>
    <p:sldId id="470" r:id="rId14"/>
    <p:sldId id="469" r:id="rId15"/>
    <p:sldId id="474" r:id="rId16"/>
    <p:sldId id="473" r:id="rId17"/>
    <p:sldId id="448" r:id="rId18"/>
    <p:sldId id="478" r:id="rId19"/>
    <p:sldId id="479" r:id="rId20"/>
    <p:sldId id="480" r:id="rId21"/>
    <p:sldId id="458" r:id="rId22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FF6600"/>
    <a:srgbClr val="DAA600"/>
    <a:srgbClr val="000099"/>
    <a:srgbClr val="9A7500"/>
    <a:srgbClr val="EEE64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7" autoAdjust="0"/>
    <p:restoredTop sz="94655" autoAdjust="0"/>
  </p:normalViewPr>
  <p:slideViewPr>
    <p:cSldViewPr showGuides="1">
      <p:cViewPr>
        <p:scale>
          <a:sx n="90" d="100"/>
          <a:sy n="90" d="100"/>
        </p:scale>
        <p:origin x="-234" y="-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11358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zh-CN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zh-CN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 smtClean="0"/>
              <a:t>Click to edit Master text styles</a:t>
            </a:r>
          </a:p>
          <a:p>
            <a:pPr lvl="1"/>
            <a:r>
              <a:rPr lang="ru-RU" altLang="zh-CN" smtClean="0"/>
              <a:t>Second level</a:t>
            </a:r>
          </a:p>
          <a:p>
            <a:pPr lvl="2"/>
            <a:r>
              <a:rPr lang="ru-RU" altLang="zh-CN" smtClean="0"/>
              <a:t>Third level</a:t>
            </a:r>
          </a:p>
          <a:p>
            <a:pPr lvl="3"/>
            <a:r>
              <a:rPr lang="ru-RU" altLang="zh-CN" smtClean="0"/>
              <a:t>Fourth level</a:t>
            </a:r>
          </a:p>
          <a:p>
            <a:pPr lvl="4"/>
            <a:r>
              <a:rPr lang="ru-RU" altLang="zh-CN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zh-CN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1B68C9F-F5CA-46BA-96B5-B910C2CA3863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xmlns="" val="35622147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t>超星视频10年积累，所有视频独立自主拍摄，全部拥有老师授权和独立自主知识产权，无第三方重复资源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EAAB813-4199-4B4D-B2BB-9F5011C6E91B}" type="slidenum">
              <a:rPr lang="de-DE" sz="1200">
                <a:solidFill>
                  <a:prstClr val="black"/>
                </a:solidFill>
              </a:rPr>
              <a:pPr eaLnBrk="1" hangingPunct="1"/>
              <a:t>3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7171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7738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47738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47738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47738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47738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5E968361-EC78-4DE4-9530-E90A314EBC0C}" type="slidenum">
              <a:rPr lang="en-GB" sz="1300" smtClean="0">
                <a:solidFill>
                  <a:prstClr val="black"/>
                </a:solidFill>
              </a:rPr>
              <a:pPr algn="r" eaLnBrk="1" hangingPunct="1"/>
              <a:t>3</a:t>
            </a:fld>
            <a:endParaRPr lang="en-GB" sz="1300" smtClean="0">
              <a:solidFill>
                <a:prstClr val="black"/>
              </a:solidFill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87907" y="1600201"/>
            <a:ext cx="4176713" cy="67032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  <a:endParaRPr lang="ru-RU" altLang="zh-CN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87907" y="2194323"/>
            <a:ext cx="4176713" cy="377428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  <a:endParaRPr lang="ru-RU" altLang="zh-CN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13038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121400" y="141686"/>
            <a:ext cx="1619250" cy="361830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8888" y="141686"/>
            <a:ext cx="4710112" cy="361830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56255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87903" y="1600201"/>
            <a:ext cx="4176713" cy="67032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  <a:endParaRPr lang="ru-RU" altLang="zh-CN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87903" y="2194323"/>
            <a:ext cx="4176713" cy="377428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  <a:endParaRPr lang="ru-RU" altLang="zh-CN" noProof="0" smtClean="0"/>
          </a:p>
        </p:txBody>
      </p:sp>
    </p:spTree>
    <p:extLst>
      <p:ext uri="{BB962C8B-B14F-4D97-AF65-F5344CB8AC3E}">
        <p14:creationId xmlns:p14="http://schemas.microsoft.com/office/powerpoint/2010/main" xmlns="" val="3349729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99891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98263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8891" y="627460"/>
            <a:ext cx="3163887" cy="3132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5178" y="627460"/>
            <a:ext cx="3165475" cy="3132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11609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55145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93974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87368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79745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2186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499122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54242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121400" y="141686"/>
            <a:ext cx="1619250" cy="361830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8888" y="141686"/>
            <a:ext cx="4710112" cy="361830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51815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地球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地球亚洲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838340" y="838090"/>
            <a:ext cx="3467320" cy="3467320"/>
          </a:xfrm>
          <a:prstGeom prst="rect">
            <a:avLst/>
          </a:prstGeom>
          <a:ln w="3175">
            <a:miter lim="400000"/>
          </a:ln>
        </p:spPr>
      </p:pic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4483177" y="4893469"/>
            <a:ext cx="158473" cy="180975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</p:nvPr>
        </p:nvSpPr>
        <p:spPr>
          <a:xfrm>
            <a:off x="428596" y="571486"/>
            <a:ext cx="5072098" cy="85725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idx="1"/>
          </p:nvPr>
        </p:nvSpPr>
        <p:spPr>
          <a:xfrm>
            <a:off x="428596" y="1571620"/>
            <a:ext cx="5072098" cy="3071834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50000"/>
              </a:lnSpc>
              <a:defRPr sz="2000">
                <a:latin typeface="微软雅黑" pitchFamily="34" charset="-122"/>
                <a:ea typeface="微软雅黑" pitchFamily="34" charset="-122"/>
              </a:defRPr>
            </a:lvl1pPr>
            <a:lvl2pPr>
              <a:lnSpc>
                <a:spcPct val="150000"/>
              </a:lnSpc>
              <a:defRPr sz="2000">
                <a:latin typeface="微软雅黑" pitchFamily="34" charset="-122"/>
                <a:ea typeface="微软雅黑" pitchFamily="34" charset="-122"/>
              </a:defRPr>
            </a:lvl2pPr>
            <a:lvl3pPr>
              <a:lnSpc>
                <a:spcPct val="150000"/>
              </a:lnSpc>
              <a:defRPr sz="2000">
                <a:latin typeface="微软雅黑" pitchFamily="34" charset="-122"/>
                <a:ea typeface="微软雅黑" pitchFamily="34" charset="-122"/>
              </a:defRPr>
            </a:lvl3pPr>
            <a:lvl4pPr>
              <a:lnSpc>
                <a:spcPct val="150000"/>
              </a:lnSpc>
              <a:defRPr sz="2000">
                <a:latin typeface="微软雅黑" pitchFamily="34" charset="-122"/>
                <a:ea typeface="微软雅黑" pitchFamily="34" charset="-122"/>
              </a:defRPr>
            </a:lvl4pPr>
            <a:lvl5pPr>
              <a:lnSpc>
                <a:spcPct val="150000"/>
              </a:lnSpc>
              <a:defRPr sz="2000"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755215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B3F6496A-1CD8-46BA-A795-37A62DC7D313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2017/5/17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7BA95F4F-BB1F-4028-8049-121E51C4B73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2260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18988F08-2717-4377-AFF6-24EADF317CFC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2017/5/17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B1DD9442-B22F-43D5-9691-E6BBF9F55787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3227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33089F3B-8C57-48F4-9A45-3117C40080FB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2017/5/17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2DD56A14-7304-4696-ABA6-663B13DC580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0448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D4DFB512-6DDC-44AB-8A79-713CAFBDA860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2017/5/17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9D6453E1-B39E-49CA-9D79-6365C92AE817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7210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C960A1A4-77FF-4D46-95EB-BFA8947C3675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2017/5/17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EBC16743-307A-43FD-A0C4-5F809168E58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875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4191361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500034" y="571486"/>
            <a:ext cx="8229600" cy="85725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6" name="文本占位符 2"/>
          <p:cNvSpPr>
            <a:spLocks noGrp="1"/>
          </p:cNvSpPr>
          <p:nvPr>
            <p:ph idx="1"/>
          </p:nvPr>
        </p:nvSpPr>
        <p:spPr>
          <a:xfrm>
            <a:off x="3643306" y="1571620"/>
            <a:ext cx="5072098" cy="3071834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50000"/>
              </a:lnSpc>
              <a:defRPr sz="3000"/>
            </a:lvl1pPr>
            <a:lvl2pPr>
              <a:lnSpc>
                <a:spcPct val="150000"/>
              </a:lnSpc>
              <a:defRPr>
                <a:latin typeface="微软雅黑" pitchFamily="34" charset="-122"/>
                <a:ea typeface="微软雅黑" pitchFamily="34" charset="-122"/>
              </a:defRPr>
            </a:lvl2pPr>
            <a:lvl3pPr>
              <a:lnSpc>
                <a:spcPct val="150000"/>
              </a:lnSpc>
              <a:defRPr>
                <a:latin typeface="微软雅黑" pitchFamily="34" charset="-122"/>
                <a:ea typeface="微软雅黑" pitchFamily="34" charset="-122"/>
              </a:defRPr>
            </a:lvl3pPr>
            <a:lvl4pPr>
              <a:lnSpc>
                <a:spcPct val="150000"/>
              </a:lnSpc>
              <a:defRPr>
                <a:latin typeface="微软雅黑" pitchFamily="34" charset="-122"/>
                <a:ea typeface="微软雅黑" pitchFamily="34" charset="-122"/>
              </a:defRPr>
            </a:lvl4pPr>
            <a:lvl5pPr>
              <a:lnSpc>
                <a:spcPct val="150000"/>
              </a:lnSpc>
              <a:defRPr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682991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2E7EE812-B324-4E73-AE0B-4F2EACB50CFF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2017/5/17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98E716AB-7FC2-4FAD-A8E0-C4A12E197CCE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3446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8EE276BA-535D-4D63-8E94-9EE93D8999E9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2017/5/17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244BDCA8-A10A-4270-ADE9-7D9BC545704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7934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4722C6BD-3D68-4967-A0F9-A77DC62F191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2017/5/17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7FFEC037-F479-4A70-BA83-3722B2A506F2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2274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BA4B4FBA-B551-42CA-9D52-26B19DEEE2D7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2017/5/17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50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520B9352-43DF-41EA-97C5-551E8804637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7281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20701" y="3438525"/>
            <a:ext cx="7485063" cy="810816"/>
          </a:xfrm>
        </p:spPr>
        <p:txBody>
          <a:bodyPr anchor="b"/>
          <a:lstStyle>
            <a:lvl1pPr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520701" y="4311254"/>
            <a:ext cx="7510463" cy="600075"/>
          </a:xfrm>
        </p:spPr>
        <p:txBody>
          <a:bodyPr tIns="45720" bIns="45720"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0168491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51424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849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95275" y="1116806"/>
            <a:ext cx="4186238" cy="32349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3914" y="1116806"/>
            <a:ext cx="4186237" cy="32349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37005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75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8895" y="627460"/>
            <a:ext cx="3163887" cy="3132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5182" y="627460"/>
            <a:ext cx="3165475" cy="3132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708320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14963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9408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60086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13667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58263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9726" y="308372"/>
            <a:ext cx="2130425" cy="404336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95275" y="308372"/>
            <a:ext cx="6242050" cy="4043363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2882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39408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20990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7064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062990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4140093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8895" y="141685"/>
            <a:ext cx="6408737" cy="381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ru-RU" altLang="zh-CN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627460"/>
            <a:ext cx="6481762" cy="313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ru-RU" alt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8891" y="141685"/>
            <a:ext cx="6408737" cy="381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ru-RU" altLang="zh-CN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627460"/>
            <a:ext cx="6481762" cy="313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ru-RU" altLang="zh-CN" smtClean="0"/>
          </a:p>
        </p:txBody>
      </p:sp>
    </p:spTree>
    <p:extLst>
      <p:ext uri="{BB962C8B-B14F-4D97-AF65-F5344CB8AC3E}">
        <p14:creationId xmlns:p14="http://schemas.microsoft.com/office/powerpoint/2010/main" xmlns="" val="298398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8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3643313" y="571500"/>
            <a:ext cx="507206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3643313" y="1571625"/>
            <a:ext cx="5072062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385519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微软雅黑" pitchFamily="34" charset="-122"/>
          <a:ea typeface="微软雅黑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微软雅黑" pitchFamily="34" charset="-122"/>
          <a:ea typeface="微软雅黑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微软雅黑" pitchFamily="34" charset="-122"/>
          <a:ea typeface="微软雅黑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微软雅黑" pitchFamily="34" charset="-122"/>
          <a:ea typeface="微软雅黑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30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6002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74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6" y="1116806"/>
            <a:ext cx="8524875" cy="323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4774406"/>
            <a:ext cx="289560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</a:defRPr>
            </a:lvl1pPr>
          </a:lstStyle>
          <a:p>
            <a:endParaRPr lang="zh-CN" altLang="en-US" smtClean="0">
              <a:solidFill>
                <a:srgbClr val="FFFFFF"/>
              </a:solidFill>
            </a:endParaRP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308372"/>
            <a:ext cx="85201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10601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188119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2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79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0" y="0"/>
            <a:ext cx="6858000" cy="5143500"/>
          </a:xfrm>
          <a:prstGeom prst="rect">
            <a:avLst/>
          </a:prstGeom>
        </p:spPr>
      </p:pic>
      <p:sp>
        <p:nvSpPr>
          <p:cNvPr id="6" name="Textfeld 7"/>
          <p:cNvSpPr txBox="1">
            <a:spLocks noChangeArrowheads="1"/>
          </p:cNvSpPr>
          <p:nvPr/>
        </p:nvSpPr>
        <p:spPr bwMode="gray">
          <a:xfrm>
            <a:off x="5571680" y="2015350"/>
            <a:ext cx="2888752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超星学术视频</a:t>
            </a:r>
            <a:endParaRPr lang="de-DE" sz="6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2314" y="2078755"/>
            <a:ext cx="422214" cy="40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41324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45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标注 7"/>
          <p:cNvSpPr/>
          <p:nvPr/>
        </p:nvSpPr>
        <p:spPr>
          <a:xfrm>
            <a:off x="6248401" y="3003798"/>
            <a:ext cx="1923999" cy="919401"/>
          </a:xfrm>
          <a:prstGeom prst="wedgeRoundRectCallout">
            <a:avLst>
              <a:gd name="adj1" fmla="val -64208"/>
              <a:gd name="adj2" fmla="val 26383"/>
              <a:gd name="adj3" fmla="val 16667"/>
            </a:avLst>
          </a:prstGeom>
          <a:solidFill>
            <a:srgbClr val="43BBE1"/>
          </a:solidFill>
          <a:ln w="127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播放次數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758907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6213949" y="4056586"/>
            <a:ext cx="1944216" cy="919401"/>
          </a:xfrm>
          <a:prstGeom prst="wedgeRoundRectCallout">
            <a:avLst>
              <a:gd name="adj1" fmla="val -64208"/>
              <a:gd name="adj2" fmla="val 26383"/>
              <a:gd name="adj3" fmla="val 16667"/>
            </a:avLst>
          </a:prstGeom>
          <a:solidFill>
            <a:srgbClr val="43BBE1"/>
          </a:solidFill>
          <a:ln w="127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播放次數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654374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545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标注 7"/>
          <p:cNvSpPr/>
          <p:nvPr/>
        </p:nvSpPr>
        <p:spPr>
          <a:xfrm>
            <a:off x="5918738" y="1364317"/>
            <a:ext cx="2321478" cy="919401"/>
          </a:xfrm>
          <a:prstGeom prst="wedgeRoundRectCallout">
            <a:avLst>
              <a:gd name="adj1" fmla="val -64208"/>
              <a:gd name="adj2" fmla="val 26383"/>
              <a:gd name="adj3" fmla="val 16667"/>
            </a:avLst>
          </a:prstGeom>
          <a:solidFill>
            <a:srgbClr val="43BBE1"/>
          </a:solidFill>
          <a:ln w="127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播放次數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589093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圆角矩形标注 7"/>
          <p:cNvSpPr/>
          <p:nvPr/>
        </p:nvSpPr>
        <p:spPr>
          <a:xfrm>
            <a:off x="5766338" y="2427734"/>
            <a:ext cx="2321478" cy="919401"/>
          </a:xfrm>
          <a:prstGeom prst="wedgeRoundRectCallout">
            <a:avLst>
              <a:gd name="adj1" fmla="val -64208"/>
              <a:gd name="adj2" fmla="val 26383"/>
              <a:gd name="adj3" fmla="val 16667"/>
            </a:avLst>
          </a:prstGeom>
          <a:solidFill>
            <a:srgbClr val="43BBE1"/>
          </a:solidFill>
          <a:ln w="127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播放次數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570450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圆角矩形标注 7"/>
          <p:cNvSpPr/>
          <p:nvPr/>
        </p:nvSpPr>
        <p:spPr>
          <a:xfrm>
            <a:off x="5724128" y="3579862"/>
            <a:ext cx="2321478" cy="919401"/>
          </a:xfrm>
          <a:prstGeom prst="wedgeRoundRectCallout">
            <a:avLst>
              <a:gd name="adj1" fmla="val -64208"/>
              <a:gd name="adj2" fmla="val 26383"/>
              <a:gd name="adj3" fmla="val 16667"/>
            </a:avLst>
          </a:prstGeom>
          <a:solidFill>
            <a:srgbClr val="43BBE1"/>
          </a:solidFill>
          <a:ln w="127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播放次</a:t>
            </a:r>
            <a:r>
              <a:rPr lang="zh-CN" altLang="en-US" sz="2400" b="1" dirty="0" smtClean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數</a:t>
            </a:r>
            <a:r>
              <a:rPr lang="en-US" altLang="zh-CN" sz="2400" b="1" dirty="0" smtClean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541649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标注 7"/>
          <p:cNvSpPr/>
          <p:nvPr/>
        </p:nvSpPr>
        <p:spPr>
          <a:xfrm>
            <a:off x="4306113" y="1275606"/>
            <a:ext cx="3218215" cy="919401"/>
          </a:xfrm>
          <a:prstGeom prst="wedgeRoundRectCallout">
            <a:avLst>
              <a:gd name="adj1" fmla="val -64208"/>
              <a:gd name="adj2" fmla="val 26383"/>
              <a:gd name="adj3" fmla="val 16667"/>
            </a:avLst>
          </a:prstGeom>
          <a:solidFill>
            <a:srgbClr val="43BBE1"/>
          </a:solidFill>
          <a:ln w="127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感激涕零，有這麼好的網站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圆角矩形标注 7"/>
          <p:cNvSpPr/>
          <p:nvPr/>
        </p:nvSpPr>
        <p:spPr>
          <a:xfrm>
            <a:off x="1713825" y="3291830"/>
            <a:ext cx="3218215" cy="510778"/>
          </a:xfrm>
          <a:prstGeom prst="wedgeRoundRectCallout">
            <a:avLst>
              <a:gd name="adj1" fmla="val -22579"/>
              <a:gd name="adj2" fmla="val -115017"/>
              <a:gd name="adj3" fmla="val 16667"/>
            </a:avLst>
          </a:prstGeom>
          <a:solidFill>
            <a:srgbClr val="43BBE1"/>
          </a:solidFill>
          <a:ln w="127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早該知道這個網的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标注 7"/>
          <p:cNvSpPr/>
          <p:nvPr/>
        </p:nvSpPr>
        <p:spPr>
          <a:xfrm>
            <a:off x="2771800" y="1419622"/>
            <a:ext cx="2438400" cy="919401"/>
          </a:xfrm>
          <a:prstGeom prst="wedgeRoundRectCallout">
            <a:avLst>
              <a:gd name="adj1" fmla="val -34325"/>
              <a:gd name="adj2" fmla="val 75067"/>
              <a:gd name="adj3" fmla="val 16667"/>
            </a:avLst>
          </a:prstGeom>
          <a:solidFill>
            <a:srgbClr val="43BBE1"/>
          </a:solidFill>
          <a:ln w="127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向超星致敬，向大師致敬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圆角矩形标注 7"/>
          <p:cNvSpPr/>
          <p:nvPr/>
        </p:nvSpPr>
        <p:spPr>
          <a:xfrm>
            <a:off x="5410200" y="1843216"/>
            <a:ext cx="3050232" cy="1736646"/>
          </a:xfrm>
          <a:prstGeom prst="wedgeRoundRectCallout">
            <a:avLst>
              <a:gd name="adj1" fmla="val -100748"/>
              <a:gd name="adj2" fmla="val 8302"/>
              <a:gd name="adj3" fmla="val 16667"/>
            </a:avLst>
          </a:prstGeom>
          <a:solidFill>
            <a:srgbClr val="43BBE1"/>
          </a:solidFill>
          <a:ln w="127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超星能把廣大大師學術盛宴提供給廣大人民，公德無量，名垂青史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5185023" y="4083918"/>
            <a:ext cx="3100536" cy="919401"/>
          </a:xfrm>
          <a:prstGeom prst="wedgeRoundRectCallout">
            <a:avLst>
              <a:gd name="adj1" fmla="val -77099"/>
              <a:gd name="adj2" fmla="val -42367"/>
              <a:gd name="adj3" fmla="val 16667"/>
            </a:avLst>
          </a:prstGeom>
          <a:solidFill>
            <a:srgbClr val="43BBE1"/>
          </a:solidFill>
          <a:ln w="127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感謝大師，感謝超星</a:t>
            </a:r>
            <a:endParaRPr lang="en-US" altLang="zh-CN" sz="2400" b="1" dirty="0">
              <a:solidFill>
                <a:schemeClr val="tx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TW" altLang="en-US" sz="2400" b="1" dirty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國人會記住你們的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0034" y="1524378"/>
            <a:ext cx="8186738" cy="14280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Arial"/>
              </a:rPr>
              <a:t>那么如何观看超星学术视频呢？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Arial"/>
            </a:endParaRPr>
          </a:p>
          <a:p>
            <a:pPr algn="ctr">
              <a:lnSpc>
                <a:spcPct val="70000"/>
              </a:lnSpc>
              <a:defRPr/>
            </a:pPr>
            <a:endParaRPr lang="en-US" altLang="zh-CN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Arial"/>
            </a:endParaRPr>
          </a:p>
          <a:p>
            <a:pPr algn="ctr">
              <a:lnSpc>
                <a:spcPct val="70000"/>
              </a:lnSpc>
              <a:defRPr/>
            </a:pPr>
            <a:endParaRPr lang="en-US" altLang="zh-CN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Arial"/>
            </a:endParaRPr>
          </a:p>
          <a:p>
            <a:pPr algn="ctr">
              <a:lnSpc>
                <a:spcPct val="70000"/>
              </a:lnSpc>
              <a:defRPr/>
            </a:pPr>
            <a:endParaRPr lang="en-US" altLang="zh-CN" sz="1600" dirty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278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5364088" y="987574"/>
            <a:ext cx="936104" cy="288032"/>
          </a:xfrm>
          <a:prstGeom prst="rect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364088" y="1347614"/>
            <a:ext cx="936104" cy="216024"/>
          </a:xfrm>
          <a:prstGeom prst="rect">
            <a:avLst/>
          </a:prstGeom>
          <a:solidFill>
            <a:srgbClr val="FF0000">
              <a:alpha val="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2283718"/>
            <a:ext cx="827584" cy="216024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32452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107504" y="2931790"/>
            <a:ext cx="1296144" cy="2211710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148064" y="915566"/>
            <a:ext cx="864096" cy="216024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79512" y="3291830"/>
            <a:ext cx="792088" cy="216024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32.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213" y="987425"/>
            <a:ext cx="374491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347864" y="2355726"/>
            <a:ext cx="2291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谢谢！</a:t>
            </a:r>
            <a:endParaRPr lang="zh-CN" alt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9493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557104" y="182549"/>
            <a:ext cx="2814470" cy="6542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lnSpc>
                <a:spcPct val="150000"/>
              </a:lnSpc>
              <a:spcBef>
                <a:spcPts val="3100"/>
              </a:spcBef>
              <a:defRPr sz="2600"/>
            </a:lvl1pPr>
          </a:lstStyle>
          <a:p>
            <a:r>
              <a:t>十年积淀 独家制作</a:t>
            </a:r>
          </a:p>
        </p:txBody>
      </p:sp>
      <p:pic>
        <p:nvPicPr>
          <p:cNvPr id="231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259899" y="976790"/>
            <a:ext cx="3295279" cy="3523853"/>
          </a:xfrm>
          <a:prstGeom prst="rect">
            <a:avLst/>
          </a:prstGeom>
          <a:ln w="3175">
            <a:miter lim="400000"/>
          </a:ln>
        </p:spPr>
      </p:pic>
      <p:pic>
        <p:nvPicPr>
          <p:cNvPr id="232" name="pasted-image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806283" y="2100936"/>
            <a:ext cx="1931134" cy="94162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ctrTitle"/>
          </p:nvPr>
        </p:nvSpPr>
        <p:spPr>
          <a:xfrm>
            <a:off x="3635896" y="4029620"/>
            <a:ext cx="3600400" cy="414338"/>
          </a:xfrm>
        </p:spPr>
        <p:txBody>
          <a:bodyPr/>
          <a:lstStyle/>
          <a:p>
            <a:pPr eaLnBrk="1" hangingPunct="1"/>
            <a:r>
              <a:rPr lang="zh-CN" altLang="en-US" sz="28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完全</a:t>
            </a:r>
            <a:r>
              <a:rPr lang="zh-CN" altLang="en-US" sz="2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自主知识产权</a:t>
            </a:r>
          </a:p>
        </p:txBody>
      </p:sp>
      <p:pic>
        <p:nvPicPr>
          <p:cNvPr id="2" name="图片 1" descr="宏观经济学（一）- 超星学术视频 - Windows Internet Explor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7" t="24460" r="26814" b="19819"/>
          <a:stretch/>
        </p:blipFill>
        <p:spPr>
          <a:xfrm>
            <a:off x="104779" y="1469234"/>
            <a:ext cx="2847974" cy="1445418"/>
          </a:xfrm>
          <a:prstGeom prst="rect">
            <a:avLst/>
          </a:prstGeom>
        </p:spPr>
      </p:pic>
      <p:sp>
        <p:nvSpPr>
          <p:cNvPr id="3075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877702" y="3381548"/>
            <a:ext cx="3710087" cy="600075"/>
          </a:xfrm>
        </p:spPr>
        <p:txBody>
          <a:bodyPr/>
          <a:lstStyle/>
          <a:p>
            <a:pPr algn="ctr" eaLnBrk="1" hangingPunct="1"/>
            <a:r>
              <a:rPr lang="zh-CN" altLang="en-US" sz="28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全部自主拍摄制作</a:t>
            </a:r>
            <a:endParaRPr lang="en-US" altLang="zh-CN" sz="28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05600" y="2027624"/>
            <a:ext cx="774112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课程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5" name="图片 4" descr="Some Recent Progress in Cold Atoms Research（一）- 超星学术视频 - Windows Internet Explore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02" t="45167" r="47278" b="25731"/>
          <a:stretch/>
        </p:blipFill>
        <p:spPr>
          <a:xfrm>
            <a:off x="3152392" y="1470449"/>
            <a:ext cx="2847411" cy="144420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189041" y="2032420"/>
            <a:ext cx="774112" cy="4001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讲座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 descr="来新夏访谈录（一）- 超星学术视频 - Windows Internet Explorer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89" t="31231" r="46705" b="37057"/>
          <a:stretch/>
        </p:blipFill>
        <p:spPr>
          <a:xfrm>
            <a:off x="6156176" y="1470449"/>
            <a:ext cx="2865139" cy="144541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216935" y="2045090"/>
            <a:ext cx="774112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访谈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202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  <p:bldP spid="3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hape 236"/>
          <p:cNvSpPr/>
          <p:nvPr/>
        </p:nvSpPr>
        <p:spPr>
          <a:xfrm>
            <a:off x="792325" y="422377"/>
            <a:ext cx="2828240" cy="5546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lnSpc>
                <a:spcPct val="150000"/>
              </a:lnSpc>
              <a:spcBef>
                <a:spcPts val="3100"/>
              </a:spcBef>
              <a:defRPr sz="2600"/>
            </a:lvl1pPr>
          </a:lstStyle>
          <a:p>
            <a:r>
              <a:rPr dirty="0" err="1"/>
              <a:t>海量资源</a:t>
            </a:r>
            <a:r>
              <a:rPr dirty="0"/>
              <a:t> </a:t>
            </a:r>
            <a:r>
              <a:rPr dirty="0" err="1"/>
              <a:t>名师汇聚</a:t>
            </a:r>
            <a:endParaRPr dirty="0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835696" y="-19"/>
            <a:ext cx="6984899" cy="514351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44488"/>
            <a:ext cx="9929813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541338" y="279400"/>
            <a:ext cx="8186737" cy="1212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en-US" altLang="zh-CN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Arial"/>
              </a:rPr>
              <a:t>750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Arial"/>
              </a:rPr>
              <a:t>专业团队拍摄制作</a:t>
            </a:r>
            <a:endParaRPr lang="en-US" altLang="zh-CN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Arial"/>
            </a:endParaRPr>
          </a:p>
          <a:p>
            <a:pPr>
              <a:lnSpc>
                <a:spcPct val="70000"/>
              </a:lnSpc>
              <a:defRPr/>
            </a:pPr>
            <a:endParaRPr lang="en-US" altLang="zh-CN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Arial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1338" y="1284288"/>
            <a:ext cx="5829300" cy="3508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defRPr/>
            </a:pPr>
            <a:r>
              <a:rPr lang="zh-CN" alt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Arial"/>
              </a:rPr>
              <a:t>全世界最大的学术视频制作企业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50925" y="3305175"/>
            <a:ext cx="7893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200" b="1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目标：把名校、名师的所有课程搬上网！</a:t>
            </a:r>
            <a:endParaRPr lang="en-US" sz="3200" b="1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368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Tom\Desktop\Desktop (unsortiert)\Desktop\Ideensammlung\Zum Sortieren\Coffe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98525"/>
            <a:ext cx="3316288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500438" y="1608138"/>
            <a:ext cx="6215062" cy="3409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精品制作：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514350" indent="-514350"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、名校、名师、名课</a:t>
            </a:r>
            <a:endParaRPr lang="en-US" altLang="zh-C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514350" indent="-514350"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、高清晰摄像机，双机位</a:t>
            </a:r>
            <a:endParaRPr lang="en-US" altLang="zh-C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514350" indent="-514350"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、广播级的多媒体制作</a:t>
            </a:r>
            <a:endParaRPr lang="en-US" altLang="zh-C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514350" indent="-514350">
              <a:defRPr/>
            </a:pPr>
            <a:endParaRPr lang="en-US" altLang="zh-C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514350" indent="-514350">
              <a:defRPr/>
            </a:pPr>
            <a:endParaRPr lang="en-US" altLang="zh-C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514350" indent="-514350">
              <a:defRPr/>
            </a:pP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</a:t>
            </a:r>
            <a:endParaRPr lang="en-US" altLang="zh-C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008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7"/>
          <p:cNvSpPr txBox="1">
            <a:spLocks noChangeArrowheads="1"/>
          </p:cNvSpPr>
          <p:nvPr/>
        </p:nvSpPr>
        <p:spPr bwMode="gray">
          <a:xfrm>
            <a:off x="1331640" y="1316835"/>
            <a:ext cx="3672408" cy="193899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百家</a:t>
            </a:r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讲坛</a:t>
            </a:r>
            <a:endParaRPr lang="en-US" altLang="zh-CN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以符合视觉文化的特点来诠释教学</a:t>
            </a:r>
            <a:endParaRPr lang="de-DE" sz="6600" b="1" dirty="0" smtClean="0">
              <a:ea typeface="宋体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920"/>
          <a:stretch/>
        </p:blipFill>
        <p:spPr>
          <a:xfrm>
            <a:off x="6516216" y="843558"/>
            <a:ext cx="2951152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70C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>
            <a:spLocks noChangeArrowheads="1"/>
          </p:cNvSpPr>
          <p:nvPr/>
        </p:nvSpPr>
        <p:spPr bwMode="gray">
          <a:xfrm>
            <a:off x="1740743" y="371353"/>
            <a:ext cx="6143625" cy="120032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超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星学术视频</a:t>
            </a:r>
            <a:endParaRPr lang="en-US" altLang="zh-CN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feld 7"/>
          <p:cNvSpPr txBox="1">
            <a:spLocks noChangeArrowheads="1"/>
          </p:cNvSpPr>
          <p:nvPr/>
        </p:nvSpPr>
        <p:spPr bwMode="gray">
          <a:xfrm>
            <a:off x="1770542" y="2399317"/>
            <a:ext cx="6143625" cy="86177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系统性</a:t>
            </a:r>
            <a:endParaRPr lang="en-US" altLang="zh-CN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5410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名师、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6580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门课程专题、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120493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集）</a:t>
            </a:r>
            <a:endParaRPr lang="en-US" altLang="zh-CN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feld 7"/>
          <p:cNvSpPr txBox="1">
            <a:spLocks noChangeArrowheads="1"/>
          </p:cNvSpPr>
          <p:nvPr/>
        </p:nvSpPr>
        <p:spPr bwMode="gray">
          <a:xfrm>
            <a:off x="1812751" y="3507854"/>
            <a:ext cx="6143625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辅以参考资料</a:t>
            </a:r>
            <a:endParaRPr lang="en-US" altLang="zh-CN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gray">
          <a:xfrm>
            <a:off x="1815043" y="1596071"/>
            <a:ext cx="6143625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学术性</a:t>
            </a:r>
            <a:endParaRPr lang="en-US" altLang="zh-CN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95859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om\Desktop\Desktop (unsortiert)\Desktop\Ideensammlung\Zum Sortieren\Coffe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" y="898525"/>
            <a:ext cx="3316288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643350" y="1471616"/>
            <a:ext cx="6215062" cy="1600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判断好产品只有唯一的标准：</a:t>
            </a:r>
            <a:endParaRPr lang="en-US" altLang="zh-CN" sz="2800" dirty="0"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70000"/>
              </a:lnSpc>
              <a:defRPr/>
            </a:pP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70000"/>
              </a:lnSpc>
              <a:defRPr/>
            </a:pPr>
            <a:endParaRPr lang="en-US" altLang="zh-CN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70000"/>
              </a:lnSpc>
              <a:defRPr/>
            </a:pP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用户是否</a:t>
            </a: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喜欢？</a:t>
            </a:r>
            <a:endParaRPr lang="en-US" altLang="zh-CN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emplate(4)">
  <a:themeElements>
    <a:clrScheme name="template 13">
      <a:dk1>
        <a:srgbClr val="4D4D4D"/>
      </a:dk1>
      <a:lt1>
        <a:srgbClr val="FFFFFF"/>
      </a:lt1>
      <a:dk2>
        <a:srgbClr val="000000"/>
      </a:dk2>
      <a:lt2>
        <a:srgbClr val="043000"/>
      </a:lt2>
      <a:accent1>
        <a:srgbClr val="33A900"/>
      </a:accent1>
      <a:accent2>
        <a:srgbClr val="525B56"/>
      </a:accent2>
      <a:accent3>
        <a:srgbClr val="FFFFFF"/>
      </a:accent3>
      <a:accent4>
        <a:srgbClr val="404040"/>
      </a:accent4>
      <a:accent5>
        <a:srgbClr val="ADD1AA"/>
      </a:accent5>
      <a:accent6>
        <a:srgbClr val="49524D"/>
      </a:accent6>
      <a:hlink>
        <a:srgbClr val="747D79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FF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E1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532F3C"/>
        </a:lt2>
        <a:accent1>
          <a:srgbClr val="CDC09A"/>
        </a:accent1>
        <a:accent2>
          <a:srgbClr val="AC9F55"/>
        </a:accent2>
        <a:accent3>
          <a:srgbClr val="FFFFFF"/>
        </a:accent3>
        <a:accent4>
          <a:srgbClr val="404040"/>
        </a:accent4>
        <a:accent5>
          <a:srgbClr val="E3DCCA"/>
        </a:accent5>
        <a:accent6>
          <a:srgbClr val="9B904C"/>
        </a:accent6>
        <a:hlink>
          <a:srgbClr val="DBD3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64300"/>
        </a:lt2>
        <a:accent1>
          <a:srgbClr val="AC927F"/>
        </a:accent1>
        <a:accent2>
          <a:srgbClr val="3AAE00"/>
        </a:accent2>
        <a:accent3>
          <a:srgbClr val="FFFFFF"/>
        </a:accent3>
        <a:accent4>
          <a:srgbClr val="404040"/>
        </a:accent4>
        <a:accent5>
          <a:srgbClr val="D2C7C0"/>
        </a:accent5>
        <a:accent6>
          <a:srgbClr val="349D00"/>
        </a:accent6>
        <a:hlink>
          <a:srgbClr val="D2B8A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033100"/>
        </a:lt2>
        <a:accent1>
          <a:srgbClr val="2F9400"/>
        </a:accent1>
        <a:accent2>
          <a:srgbClr val="6C838B"/>
        </a:accent2>
        <a:accent3>
          <a:srgbClr val="FFFFFF"/>
        </a:accent3>
        <a:accent4>
          <a:srgbClr val="404040"/>
        </a:accent4>
        <a:accent5>
          <a:srgbClr val="ADC8AA"/>
        </a:accent5>
        <a:accent6>
          <a:srgbClr val="61767D"/>
        </a:accent6>
        <a:hlink>
          <a:srgbClr val="996E6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063B00"/>
        </a:lt2>
        <a:accent1>
          <a:srgbClr val="33A800"/>
        </a:accent1>
        <a:accent2>
          <a:srgbClr val="B26D33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A1622D"/>
        </a:accent6>
        <a:hlink>
          <a:srgbClr val="CE793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DC888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C0C4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265400"/>
        </a:lt2>
        <a:accent1>
          <a:srgbClr val="37A091"/>
        </a:accent1>
        <a:accent2>
          <a:srgbClr val="CC8587"/>
        </a:accent2>
        <a:accent3>
          <a:srgbClr val="FFFFFF"/>
        </a:accent3>
        <a:accent4>
          <a:srgbClr val="404040"/>
        </a:accent4>
        <a:accent5>
          <a:srgbClr val="AECDC7"/>
        </a:accent5>
        <a:accent6>
          <a:srgbClr val="B9787A"/>
        </a:accent6>
        <a:hlink>
          <a:srgbClr val="FCE46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546715"/>
        </a:lt2>
        <a:accent1>
          <a:srgbClr val="EF733A"/>
        </a:accent1>
        <a:accent2>
          <a:srgbClr val="C1D72E"/>
        </a:accent2>
        <a:accent3>
          <a:srgbClr val="FFFFFF"/>
        </a:accent3>
        <a:accent4>
          <a:srgbClr val="404040"/>
        </a:accent4>
        <a:accent5>
          <a:srgbClr val="F6BCAE"/>
        </a:accent5>
        <a:accent6>
          <a:srgbClr val="AFC329"/>
        </a:accent6>
        <a:hlink>
          <a:srgbClr val="F1954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406910"/>
        </a:lt2>
        <a:accent1>
          <a:srgbClr val="D04611"/>
        </a:accent1>
        <a:accent2>
          <a:srgbClr val="77BB0F"/>
        </a:accent2>
        <a:accent3>
          <a:srgbClr val="FFFFFF"/>
        </a:accent3>
        <a:accent4>
          <a:srgbClr val="404040"/>
        </a:accent4>
        <a:accent5>
          <a:srgbClr val="E4B0AA"/>
        </a:accent5>
        <a:accent6>
          <a:srgbClr val="6BA90C"/>
        </a:accent6>
        <a:hlink>
          <a:srgbClr val="6CA2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000000"/>
        </a:dk2>
        <a:lt2>
          <a:srgbClr val="102214"/>
        </a:lt2>
        <a:accent1>
          <a:srgbClr val="457136"/>
        </a:accent1>
        <a:accent2>
          <a:srgbClr val="599B51"/>
        </a:accent2>
        <a:accent3>
          <a:srgbClr val="FFFFFF"/>
        </a:accent3>
        <a:accent4>
          <a:srgbClr val="404040"/>
        </a:accent4>
        <a:accent5>
          <a:srgbClr val="B0BBAE"/>
        </a:accent5>
        <a:accent6>
          <a:srgbClr val="508C49"/>
        </a:accent6>
        <a:hlink>
          <a:srgbClr val="78A55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000000"/>
        </a:dk2>
        <a:lt2>
          <a:srgbClr val="043000"/>
        </a:lt2>
        <a:accent1>
          <a:srgbClr val="33A900"/>
        </a:accent1>
        <a:accent2>
          <a:srgbClr val="525B56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49524D"/>
        </a:accent6>
        <a:hlink>
          <a:srgbClr val="747D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plate(4)">
  <a:themeElements>
    <a:clrScheme name="template 13">
      <a:dk1>
        <a:srgbClr val="4D4D4D"/>
      </a:dk1>
      <a:lt1>
        <a:srgbClr val="FFFFFF"/>
      </a:lt1>
      <a:dk2>
        <a:srgbClr val="000000"/>
      </a:dk2>
      <a:lt2>
        <a:srgbClr val="043000"/>
      </a:lt2>
      <a:accent1>
        <a:srgbClr val="33A900"/>
      </a:accent1>
      <a:accent2>
        <a:srgbClr val="525B56"/>
      </a:accent2>
      <a:accent3>
        <a:srgbClr val="FFFFFF"/>
      </a:accent3>
      <a:accent4>
        <a:srgbClr val="404040"/>
      </a:accent4>
      <a:accent5>
        <a:srgbClr val="ADD1AA"/>
      </a:accent5>
      <a:accent6>
        <a:srgbClr val="49524D"/>
      </a:accent6>
      <a:hlink>
        <a:srgbClr val="747D79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FF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E1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532F3C"/>
        </a:lt2>
        <a:accent1>
          <a:srgbClr val="CDC09A"/>
        </a:accent1>
        <a:accent2>
          <a:srgbClr val="AC9F55"/>
        </a:accent2>
        <a:accent3>
          <a:srgbClr val="FFFFFF"/>
        </a:accent3>
        <a:accent4>
          <a:srgbClr val="404040"/>
        </a:accent4>
        <a:accent5>
          <a:srgbClr val="E3DCCA"/>
        </a:accent5>
        <a:accent6>
          <a:srgbClr val="9B904C"/>
        </a:accent6>
        <a:hlink>
          <a:srgbClr val="DBD3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64300"/>
        </a:lt2>
        <a:accent1>
          <a:srgbClr val="AC927F"/>
        </a:accent1>
        <a:accent2>
          <a:srgbClr val="3AAE00"/>
        </a:accent2>
        <a:accent3>
          <a:srgbClr val="FFFFFF"/>
        </a:accent3>
        <a:accent4>
          <a:srgbClr val="404040"/>
        </a:accent4>
        <a:accent5>
          <a:srgbClr val="D2C7C0"/>
        </a:accent5>
        <a:accent6>
          <a:srgbClr val="349D00"/>
        </a:accent6>
        <a:hlink>
          <a:srgbClr val="D2B8A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033100"/>
        </a:lt2>
        <a:accent1>
          <a:srgbClr val="2F9400"/>
        </a:accent1>
        <a:accent2>
          <a:srgbClr val="6C838B"/>
        </a:accent2>
        <a:accent3>
          <a:srgbClr val="FFFFFF"/>
        </a:accent3>
        <a:accent4>
          <a:srgbClr val="404040"/>
        </a:accent4>
        <a:accent5>
          <a:srgbClr val="ADC8AA"/>
        </a:accent5>
        <a:accent6>
          <a:srgbClr val="61767D"/>
        </a:accent6>
        <a:hlink>
          <a:srgbClr val="996E6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063B00"/>
        </a:lt2>
        <a:accent1>
          <a:srgbClr val="33A800"/>
        </a:accent1>
        <a:accent2>
          <a:srgbClr val="B26D33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A1622D"/>
        </a:accent6>
        <a:hlink>
          <a:srgbClr val="CE793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DC888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C0C4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265400"/>
        </a:lt2>
        <a:accent1>
          <a:srgbClr val="37A091"/>
        </a:accent1>
        <a:accent2>
          <a:srgbClr val="CC8587"/>
        </a:accent2>
        <a:accent3>
          <a:srgbClr val="FFFFFF"/>
        </a:accent3>
        <a:accent4>
          <a:srgbClr val="404040"/>
        </a:accent4>
        <a:accent5>
          <a:srgbClr val="AECDC7"/>
        </a:accent5>
        <a:accent6>
          <a:srgbClr val="B9787A"/>
        </a:accent6>
        <a:hlink>
          <a:srgbClr val="FCE46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546715"/>
        </a:lt2>
        <a:accent1>
          <a:srgbClr val="EF733A"/>
        </a:accent1>
        <a:accent2>
          <a:srgbClr val="C1D72E"/>
        </a:accent2>
        <a:accent3>
          <a:srgbClr val="FFFFFF"/>
        </a:accent3>
        <a:accent4>
          <a:srgbClr val="404040"/>
        </a:accent4>
        <a:accent5>
          <a:srgbClr val="F6BCAE"/>
        </a:accent5>
        <a:accent6>
          <a:srgbClr val="AFC329"/>
        </a:accent6>
        <a:hlink>
          <a:srgbClr val="F1954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406910"/>
        </a:lt2>
        <a:accent1>
          <a:srgbClr val="D04611"/>
        </a:accent1>
        <a:accent2>
          <a:srgbClr val="77BB0F"/>
        </a:accent2>
        <a:accent3>
          <a:srgbClr val="FFFFFF"/>
        </a:accent3>
        <a:accent4>
          <a:srgbClr val="404040"/>
        </a:accent4>
        <a:accent5>
          <a:srgbClr val="E4B0AA"/>
        </a:accent5>
        <a:accent6>
          <a:srgbClr val="6BA90C"/>
        </a:accent6>
        <a:hlink>
          <a:srgbClr val="6CA2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000000"/>
        </a:dk2>
        <a:lt2>
          <a:srgbClr val="102214"/>
        </a:lt2>
        <a:accent1>
          <a:srgbClr val="457136"/>
        </a:accent1>
        <a:accent2>
          <a:srgbClr val="599B51"/>
        </a:accent2>
        <a:accent3>
          <a:srgbClr val="FFFFFF"/>
        </a:accent3>
        <a:accent4>
          <a:srgbClr val="404040"/>
        </a:accent4>
        <a:accent5>
          <a:srgbClr val="B0BBAE"/>
        </a:accent5>
        <a:accent6>
          <a:srgbClr val="508C49"/>
        </a:accent6>
        <a:hlink>
          <a:srgbClr val="78A55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000000"/>
        </a:dk2>
        <a:lt2>
          <a:srgbClr val="043000"/>
        </a:lt2>
        <a:accent1>
          <a:srgbClr val="33A900"/>
        </a:accent1>
        <a:accent2>
          <a:srgbClr val="525B56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49524D"/>
        </a:accent6>
        <a:hlink>
          <a:srgbClr val="747D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8A058"/>
      </a:accent2>
      <a:accent3>
        <a:srgbClr val="FFFFFF"/>
      </a:accent3>
      <a:accent4>
        <a:srgbClr val="000000"/>
      </a:accent4>
      <a:accent5>
        <a:srgbClr val="FECFAA"/>
      </a:accent5>
      <a:accent6>
        <a:srgbClr val="B5914F"/>
      </a:accent6>
      <a:hlink>
        <a:srgbClr val="C40505"/>
      </a:hlink>
      <a:folHlink>
        <a:srgbClr val="919191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template(4)</Template>
  <TotalTime>1376</TotalTime>
  <Words>221</Words>
  <Application>Microsoft Office PowerPoint</Application>
  <PresentationFormat>全屏显示(16:9)</PresentationFormat>
  <Paragraphs>48</Paragraphs>
  <Slides>18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4</vt:i4>
      </vt:variant>
      <vt:variant>
        <vt:lpstr>幻灯片标题</vt:lpstr>
      </vt:variant>
      <vt:variant>
        <vt:i4>18</vt:i4>
      </vt:variant>
    </vt:vector>
  </HeadingPairs>
  <TitlesOfParts>
    <vt:vector size="22" baseType="lpstr">
      <vt:lpstr>template(4)</vt:lpstr>
      <vt:lpstr>1_template(4)</vt:lpstr>
      <vt:lpstr>Office 主题</vt:lpstr>
      <vt:lpstr>Standarddesign</vt:lpstr>
      <vt:lpstr>幻灯片 1</vt:lpstr>
      <vt:lpstr>幻灯片 2</vt:lpstr>
      <vt:lpstr>完全自主知识产权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Windows User</dc:creator>
  <cp:lastModifiedBy>YXP</cp:lastModifiedBy>
  <cp:revision>139</cp:revision>
  <dcterms:created xsi:type="dcterms:W3CDTF">2011-06-13T03:06:51Z</dcterms:created>
  <dcterms:modified xsi:type="dcterms:W3CDTF">2017-05-17T01:16:58Z</dcterms:modified>
</cp:coreProperties>
</file>